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9" r:id="rId7"/>
    <p:sldId id="261" r:id="rId8"/>
    <p:sldId id="343" r:id="rId9"/>
    <p:sldId id="344" r:id="rId10"/>
    <p:sldId id="346" r:id="rId11"/>
    <p:sldId id="347" r:id="rId12"/>
    <p:sldId id="352" r:id="rId13"/>
    <p:sldId id="348" r:id="rId14"/>
    <p:sldId id="350" r:id="rId15"/>
    <p:sldId id="351" r:id="rId16"/>
    <p:sldId id="258"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55BD94-57C0-401D-8245-702E07812956}" v="16" dt="2024-07-11T15:29:31.63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86" d="100"/>
          <a:sy n="86" d="100"/>
        </p:scale>
        <p:origin x="51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cha, Victor Alfonso" userId="3e82e0e7-607c-4c9a-aba3-23827a155368" providerId="ADAL" clId="{6355BD94-57C0-401D-8245-702E07812956}"/>
    <pc:docChg chg="undo custSel modSld">
      <pc:chgData name="Socha, Victor Alfonso" userId="3e82e0e7-607c-4c9a-aba3-23827a155368" providerId="ADAL" clId="{6355BD94-57C0-401D-8245-702E07812956}" dt="2024-07-11T15:30:40.653" v="982" actId="20577"/>
      <pc:docMkLst>
        <pc:docMk/>
      </pc:docMkLst>
      <pc:sldChg chg="modSp mod">
        <pc:chgData name="Socha, Victor Alfonso" userId="3e82e0e7-607c-4c9a-aba3-23827a155368" providerId="ADAL" clId="{6355BD94-57C0-401D-8245-702E07812956}" dt="2024-07-08T16:46:21.999" v="12" actId="20577"/>
        <pc:sldMkLst>
          <pc:docMk/>
          <pc:sldMk cId="1886448367" sldId="256"/>
        </pc:sldMkLst>
        <pc:spChg chg="mod">
          <ac:chgData name="Socha, Victor Alfonso" userId="3e82e0e7-607c-4c9a-aba3-23827a155368" providerId="ADAL" clId="{6355BD94-57C0-401D-8245-702E07812956}" dt="2024-07-08T16:46:21.999" v="12" actId="20577"/>
          <ac:spMkLst>
            <pc:docMk/>
            <pc:sldMk cId="1886448367" sldId="256"/>
            <ac:spMk id="3" creationId="{78882E57-01F6-4933-667F-851E0275A2DF}"/>
          </ac:spMkLst>
        </pc:spChg>
      </pc:sldChg>
      <pc:sldChg chg="modSp mod">
        <pc:chgData name="Socha, Victor Alfonso" userId="3e82e0e7-607c-4c9a-aba3-23827a155368" providerId="ADAL" clId="{6355BD94-57C0-401D-8245-702E07812956}" dt="2024-07-11T15:27:11.909" v="928" actId="207"/>
        <pc:sldMkLst>
          <pc:docMk/>
          <pc:sldMk cId="694705858" sldId="257"/>
        </pc:sldMkLst>
        <pc:graphicFrameChg chg="modGraphic">
          <ac:chgData name="Socha, Victor Alfonso" userId="3e82e0e7-607c-4c9a-aba3-23827a155368" providerId="ADAL" clId="{6355BD94-57C0-401D-8245-702E07812956}" dt="2024-07-11T15:27:11.909" v="928" actId="207"/>
          <ac:graphicFrameMkLst>
            <pc:docMk/>
            <pc:sldMk cId="694705858" sldId="257"/>
            <ac:graphicFrameMk id="3" creationId="{06A93C6C-E8A8-A185-AADA-6DDF4433CF83}"/>
          </ac:graphicFrameMkLst>
        </pc:graphicFrameChg>
      </pc:sldChg>
      <pc:sldChg chg="addSp delSp modSp mod">
        <pc:chgData name="Socha, Victor Alfonso" userId="3e82e0e7-607c-4c9a-aba3-23827a155368" providerId="ADAL" clId="{6355BD94-57C0-401D-8245-702E07812956}" dt="2024-07-08T16:47:40.971" v="63" actId="20577"/>
        <pc:sldMkLst>
          <pc:docMk/>
          <pc:sldMk cId="2282816617" sldId="259"/>
        </pc:sldMkLst>
        <pc:spChg chg="mod">
          <ac:chgData name="Socha, Victor Alfonso" userId="3e82e0e7-607c-4c9a-aba3-23827a155368" providerId="ADAL" clId="{6355BD94-57C0-401D-8245-702E07812956}" dt="2024-07-08T16:47:40.971" v="63" actId="20577"/>
          <ac:spMkLst>
            <pc:docMk/>
            <pc:sldMk cId="2282816617" sldId="259"/>
            <ac:spMk id="6" creationId="{FE9B8D69-16A2-CB70-4E18-A410C3994AFB}"/>
          </ac:spMkLst>
        </pc:spChg>
        <pc:spChg chg="mod">
          <ac:chgData name="Socha, Victor Alfonso" userId="3e82e0e7-607c-4c9a-aba3-23827a155368" providerId="ADAL" clId="{6355BD94-57C0-401D-8245-702E07812956}" dt="2024-07-08T16:47:11.623" v="39" actId="20577"/>
          <ac:spMkLst>
            <pc:docMk/>
            <pc:sldMk cId="2282816617" sldId="259"/>
            <ac:spMk id="7" creationId="{3EE09E1D-8EAC-B484-4B52-DE0B413F1A2A}"/>
          </ac:spMkLst>
        </pc:spChg>
        <pc:picChg chg="add mod">
          <ac:chgData name="Socha, Victor Alfonso" userId="3e82e0e7-607c-4c9a-aba3-23827a155368" providerId="ADAL" clId="{6355BD94-57C0-401D-8245-702E07812956}" dt="2024-07-08T16:46:58.909" v="17" actId="1076"/>
          <ac:picMkLst>
            <pc:docMk/>
            <pc:sldMk cId="2282816617" sldId="259"/>
            <ac:picMk id="3" creationId="{F98245F6-D797-EA24-A592-5F91F21BDF0E}"/>
          </ac:picMkLst>
        </pc:picChg>
        <pc:picChg chg="del">
          <ac:chgData name="Socha, Victor Alfonso" userId="3e82e0e7-607c-4c9a-aba3-23827a155368" providerId="ADAL" clId="{6355BD94-57C0-401D-8245-702E07812956}" dt="2024-07-08T16:46:53.525" v="13" actId="478"/>
          <ac:picMkLst>
            <pc:docMk/>
            <pc:sldMk cId="2282816617" sldId="259"/>
            <ac:picMk id="5" creationId="{2B875C50-C932-C065-76F4-EFA0FEE5715B}"/>
          </ac:picMkLst>
        </pc:picChg>
      </pc:sldChg>
      <pc:sldChg chg="addSp delSp modSp mod">
        <pc:chgData name="Socha, Victor Alfonso" userId="3e82e0e7-607c-4c9a-aba3-23827a155368" providerId="ADAL" clId="{6355BD94-57C0-401D-8245-702E07812956}" dt="2024-07-09T20:13:12.630" v="927" actId="1076"/>
        <pc:sldMkLst>
          <pc:docMk/>
          <pc:sldMk cId="1750230449" sldId="261"/>
        </pc:sldMkLst>
        <pc:spChg chg="add del">
          <ac:chgData name="Socha, Victor Alfonso" userId="3e82e0e7-607c-4c9a-aba3-23827a155368" providerId="ADAL" clId="{6355BD94-57C0-401D-8245-702E07812956}" dt="2024-07-09T20:13:03.700" v="923" actId="22"/>
          <ac:spMkLst>
            <pc:docMk/>
            <pc:sldMk cId="1750230449" sldId="261"/>
            <ac:spMk id="4" creationId="{0870FBF9-582E-E947-C0E7-65890075D43B}"/>
          </ac:spMkLst>
        </pc:spChg>
        <pc:spChg chg="mod">
          <ac:chgData name="Socha, Victor Alfonso" userId="3e82e0e7-607c-4c9a-aba3-23827a155368" providerId="ADAL" clId="{6355BD94-57C0-401D-8245-702E07812956}" dt="2024-07-08T18:46:36.864" v="917" actId="20577"/>
          <ac:spMkLst>
            <pc:docMk/>
            <pc:sldMk cId="1750230449" sldId="261"/>
            <ac:spMk id="6" creationId="{CF0B0915-8B71-8624-782D-6EE07639095C}"/>
          </ac:spMkLst>
        </pc:spChg>
        <pc:spChg chg="mod">
          <ac:chgData name="Socha, Victor Alfonso" userId="3e82e0e7-607c-4c9a-aba3-23827a155368" providerId="ADAL" clId="{6355BD94-57C0-401D-8245-702E07812956}" dt="2024-07-08T16:54:03.687" v="90" actId="20577"/>
          <ac:spMkLst>
            <pc:docMk/>
            <pc:sldMk cId="1750230449" sldId="261"/>
            <ac:spMk id="7" creationId="{F05C9432-6332-0F84-006B-9CB6D1D1ACF6}"/>
          </ac:spMkLst>
        </pc:spChg>
        <pc:picChg chg="del">
          <ac:chgData name="Socha, Victor Alfonso" userId="3e82e0e7-607c-4c9a-aba3-23827a155368" providerId="ADAL" clId="{6355BD94-57C0-401D-8245-702E07812956}" dt="2024-07-08T16:53:41.118" v="64" actId="478"/>
          <ac:picMkLst>
            <pc:docMk/>
            <pc:sldMk cId="1750230449" sldId="261"/>
            <ac:picMk id="3" creationId="{D3984F58-7DE3-E30D-DCEA-E016491C06DF}"/>
          </ac:picMkLst>
        </pc:picChg>
        <pc:picChg chg="add del mod">
          <ac:chgData name="Socha, Victor Alfonso" userId="3e82e0e7-607c-4c9a-aba3-23827a155368" providerId="ADAL" clId="{6355BD94-57C0-401D-8245-702E07812956}" dt="2024-07-08T18:05:22.984" v="384" actId="478"/>
          <ac:picMkLst>
            <pc:docMk/>
            <pc:sldMk cId="1750230449" sldId="261"/>
            <ac:picMk id="4" creationId="{9CF2381F-D950-FE8D-163F-1B3F68A9F60A}"/>
          </ac:picMkLst>
        </pc:picChg>
        <pc:picChg chg="add del mod">
          <ac:chgData name="Socha, Victor Alfonso" userId="3e82e0e7-607c-4c9a-aba3-23827a155368" providerId="ADAL" clId="{6355BD94-57C0-401D-8245-702E07812956}" dt="2024-07-09T20:13:00.446" v="920" actId="478"/>
          <ac:picMkLst>
            <pc:docMk/>
            <pc:sldMk cId="1750230449" sldId="261"/>
            <ac:picMk id="5" creationId="{611A99EC-78CC-45B0-7B0B-F85B7F798C9A}"/>
          </ac:picMkLst>
        </pc:picChg>
        <pc:picChg chg="add mod">
          <ac:chgData name="Socha, Victor Alfonso" userId="3e82e0e7-607c-4c9a-aba3-23827a155368" providerId="ADAL" clId="{6355BD94-57C0-401D-8245-702E07812956}" dt="2024-07-09T20:13:12.630" v="927" actId="1076"/>
          <ac:picMkLst>
            <pc:docMk/>
            <pc:sldMk cId="1750230449" sldId="261"/>
            <ac:picMk id="8" creationId="{4DF480C2-B5D3-F7C1-CED9-6ACAD66346AF}"/>
          </ac:picMkLst>
        </pc:picChg>
      </pc:sldChg>
      <pc:sldChg chg="addSp delSp modSp mod">
        <pc:chgData name="Socha, Victor Alfonso" userId="3e82e0e7-607c-4c9a-aba3-23827a155368" providerId="ADAL" clId="{6355BD94-57C0-401D-8245-702E07812956}" dt="2024-07-08T16:55:39.325" v="120" actId="20577"/>
        <pc:sldMkLst>
          <pc:docMk/>
          <pc:sldMk cId="791137606" sldId="343"/>
        </pc:sldMkLst>
        <pc:spChg chg="mod">
          <ac:chgData name="Socha, Victor Alfonso" userId="3e82e0e7-607c-4c9a-aba3-23827a155368" providerId="ADAL" clId="{6355BD94-57C0-401D-8245-702E07812956}" dt="2024-07-08T16:55:39.325" v="120" actId="20577"/>
          <ac:spMkLst>
            <pc:docMk/>
            <pc:sldMk cId="791137606" sldId="343"/>
            <ac:spMk id="3" creationId="{A0614B93-B472-7204-02A0-A953BFFFB3EC}"/>
          </ac:spMkLst>
        </pc:spChg>
        <pc:picChg chg="del">
          <ac:chgData name="Socha, Victor Alfonso" userId="3e82e0e7-607c-4c9a-aba3-23827a155368" providerId="ADAL" clId="{6355BD94-57C0-401D-8245-702E07812956}" dt="2024-07-08T16:55:05.970" v="97" actId="478"/>
          <ac:picMkLst>
            <pc:docMk/>
            <pc:sldMk cId="791137606" sldId="343"/>
            <ac:picMk id="4" creationId="{4ED9CD4E-F604-6FDF-215E-B0B9FDE077D4}"/>
          </ac:picMkLst>
        </pc:picChg>
        <pc:picChg chg="del">
          <ac:chgData name="Socha, Victor Alfonso" userId="3e82e0e7-607c-4c9a-aba3-23827a155368" providerId="ADAL" clId="{6355BD94-57C0-401D-8245-702E07812956}" dt="2024-07-08T16:54:52.353" v="92" actId="478"/>
          <ac:picMkLst>
            <pc:docMk/>
            <pc:sldMk cId="791137606" sldId="343"/>
            <ac:picMk id="6" creationId="{9DFA7AFF-43EF-EB2E-E9E1-1E891EDE28E7}"/>
          </ac:picMkLst>
        </pc:picChg>
        <pc:picChg chg="add mod">
          <ac:chgData name="Socha, Victor Alfonso" userId="3e82e0e7-607c-4c9a-aba3-23827a155368" providerId="ADAL" clId="{6355BD94-57C0-401D-8245-702E07812956}" dt="2024-07-08T16:54:59.547" v="96" actId="1076"/>
          <ac:picMkLst>
            <pc:docMk/>
            <pc:sldMk cId="791137606" sldId="343"/>
            <ac:picMk id="7" creationId="{9F86C3C7-2BA9-FF25-9024-88ED934DBDDB}"/>
          </ac:picMkLst>
        </pc:picChg>
        <pc:picChg chg="add mod">
          <ac:chgData name="Socha, Victor Alfonso" userId="3e82e0e7-607c-4c9a-aba3-23827a155368" providerId="ADAL" clId="{6355BD94-57C0-401D-8245-702E07812956}" dt="2024-07-08T16:55:11.492" v="100" actId="14100"/>
          <ac:picMkLst>
            <pc:docMk/>
            <pc:sldMk cId="791137606" sldId="343"/>
            <ac:picMk id="8" creationId="{EE0AB830-51DF-B1AA-C908-55E50C284432}"/>
          </ac:picMkLst>
        </pc:picChg>
      </pc:sldChg>
      <pc:sldChg chg="addSp delSp modSp mod">
        <pc:chgData name="Socha, Victor Alfonso" userId="3e82e0e7-607c-4c9a-aba3-23827a155368" providerId="ADAL" clId="{6355BD94-57C0-401D-8245-702E07812956}" dt="2024-07-11T15:30:40.653" v="982" actId="20577"/>
        <pc:sldMkLst>
          <pc:docMk/>
          <pc:sldMk cId="696271054" sldId="344"/>
        </pc:sldMkLst>
        <pc:spChg chg="mod">
          <ac:chgData name="Socha, Victor Alfonso" userId="3e82e0e7-607c-4c9a-aba3-23827a155368" providerId="ADAL" clId="{6355BD94-57C0-401D-8245-702E07812956}" dt="2024-07-11T15:30:40.653" v="982" actId="20577"/>
          <ac:spMkLst>
            <pc:docMk/>
            <pc:sldMk cId="696271054" sldId="344"/>
            <ac:spMk id="3" creationId="{A0614B93-B472-7204-02A0-A953BFFFB3EC}"/>
          </ac:spMkLst>
        </pc:spChg>
        <pc:spChg chg="mod">
          <ac:chgData name="Socha, Victor Alfonso" userId="3e82e0e7-607c-4c9a-aba3-23827a155368" providerId="ADAL" clId="{6355BD94-57C0-401D-8245-702E07812956}" dt="2024-07-08T16:57:27.765" v="154" actId="20577"/>
          <ac:spMkLst>
            <pc:docMk/>
            <pc:sldMk cId="696271054" sldId="344"/>
            <ac:spMk id="5" creationId="{10D95E3F-38AB-FBA8-6F57-530A54298B1E}"/>
          </ac:spMkLst>
        </pc:spChg>
        <pc:picChg chg="del">
          <ac:chgData name="Socha, Victor Alfonso" userId="3e82e0e7-607c-4c9a-aba3-23827a155368" providerId="ADAL" clId="{6355BD94-57C0-401D-8245-702E07812956}" dt="2024-07-08T16:57:01.156" v="121" actId="478"/>
          <ac:picMkLst>
            <pc:docMk/>
            <pc:sldMk cId="696271054" sldId="344"/>
            <ac:picMk id="4" creationId="{64B5204C-F7B5-17CC-2EF0-419C642B0956}"/>
          </ac:picMkLst>
        </pc:picChg>
        <pc:picChg chg="add del mod">
          <ac:chgData name="Socha, Victor Alfonso" userId="3e82e0e7-607c-4c9a-aba3-23827a155368" providerId="ADAL" clId="{6355BD94-57C0-401D-8245-702E07812956}" dt="2024-07-08T18:07:46.399" v="388" actId="478"/>
          <ac:picMkLst>
            <pc:docMk/>
            <pc:sldMk cId="696271054" sldId="344"/>
            <ac:picMk id="6" creationId="{616F42F5-D146-4C55-A549-E484E515D150}"/>
          </ac:picMkLst>
        </pc:picChg>
        <pc:picChg chg="add mod">
          <ac:chgData name="Socha, Victor Alfonso" userId="3e82e0e7-607c-4c9a-aba3-23827a155368" providerId="ADAL" clId="{6355BD94-57C0-401D-8245-702E07812956}" dt="2024-07-08T18:07:53.278" v="392" actId="1076"/>
          <ac:picMkLst>
            <pc:docMk/>
            <pc:sldMk cId="696271054" sldId="344"/>
            <ac:picMk id="7" creationId="{29A017E1-582E-4A99-3CC5-E2F0C38478B0}"/>
          </ac:picMkLst>
        </pc:picChg>
      </pc:sldChg>
      <pc:sldChg chg="addSp delSp modSp mod">
        <pc:chgData name="Socha, Victor Alfonso" userId="3e82e0e7-607c-4c9a-aba3-23827a155368" providerId="ADAL" clId="{6355BD94-57C0-401D-8245-702E07812956}" dt="2024-07-11T15:29:38.431" v="933" actId="1076"/>
        <pc:sldMkLst>
          <pc:docMk/>
          <pc:sldMk cId="4051287644" sldId="346"/>
        </pc:sldMkLst>
        <pc:spChg chg="mod">
          <ac:chgData name="Socha, Victor Alfonso" userId="3e82e0e7-607c-4c9a-aba3-23827a155368" providerId="ADAL" clId="{6355BD94-57C0-401D-8245-702E07812956}" dt="2024-07-08T17:02:05.613" v="286" actId="20577"/>
          <ac:spMkLst>
            <pc:docMk/>
            <pc:sldMk cId="4051287644" sldId="346"/>
            <ac:spMk id="3" creationId="{A0614B93-B472-7204-02A0-A953BFFFB3EC}"/>
          </ac:spMkLst>
        </pc:spChg>
        <pc:spChg chg="mod">
          <ac:chgData name="Socha, Victor Alfonso" userId="3e82e0e7-607c-4c9a-aba3-23827a155368" providerId="ADAL" clId="{6355BD94-57C0-401D-8245-702E07812956}" dt="2024-07-08T16:59:21.829" v="185" actId="20577"/>
          <ac:spMkLst>
            <pc:docMk/>
            <pc:sldMk cId="4051287644" sldId="346"/>
            <ac:spMk id="5" creationId="{4E4F11F5-C42E-D35A-71A2-9C0B37F50303}"/>
          </ac:spMkLst>
        </pc:spChg>
        <pc:picChg chg="add mod">
          <ac:chgData name="Socha, Victor Alfonso" userId="3e82e0e7-607c-4c9a-aba3-23827a155368" providerId="ADAL" clId="{6355BD94-57C0-401D-8245-702E07812956}" dt="2024-07-11T15:29:38.431" v="933" actId="1076"/>
          <ac:picMkLst>
            <pc:docMk/>
            <pc:sldMk cId="4051287644" sldId="346"/>
            <ac:picMk id="4" creationId="{453FDBD2-6D3D-0014-3B06-3169074FD9C6}"/>
          </ac:picMkLst>
        </pc:picChg>
        <pc:picChg chg="del">
          <ac:chgData name="Socha, Victor Alfonso" userId="3e82e0e7-607c-4c9a-aba3-23827a155368" providerId="ADAL" clId="{6355BD94-57C0-401D-8245-702E07812956}" dt="2024-07-08T16:58:58.945" v="159" actId="478"/>
          <ac:picMkLst>
            <pc:docMk/>
            <pc:sldMk cId="4051287644" sldId="346"/>
            <ac:picMk id="4" creationId="{FE7B04CD-BF30-7D20-0C2A-11ACDCC2A89E}"/>
          </ac:picMkLst>
        </pc:picChg>
        <pc:picChg chg="add del mod">
          <ac:chgData name="Socha, Victor Alfonso" userId="3e82e0e7-607c-4c9a-aba3-23827a155368" providerId="ADAL" clId="{6355BD94-57C0-401D-8245-702E07812956}" dt="2024-07-11T15:29:30.053" v="929" actId="478"/>
          <ac:picMkLst>
            <pc:docMk/>
            <pc:sldMk cId="4051287644" sldId="346"/>
            <ac:picMk id="6" creationId="{EA21230C-F424-420D-CB2E-575609EADB48}"/>
          </ac:picMkLst>
        </pc:picChg>
      </pc:sldChg>
      <pc:sldChg chg="addSp delSp modSp mod">
        <pc:chgData name="Socha, Victor Alfonso" userId="3e82e0e7-607c-4c9a-aba3-23827a155368" providerId="ADAL" clId="{6355BD94-57C0-401D-8245-702E07812956}" dt="2024-07-08T18:11:42.010" v="398" actId="1076"/>
        <pc:sldMkLst>
          <pc:docMk/>
          <pc:sldMk cId="3547078613" sldId="347"/>
        </pc:sldMkLst>
        <pc:spChg chg="mod">
          <ac:chgData name="Socha, Victor Alfonso" userId="3e82e0e7-607c-4c9a-aba3-23827a155368" providerId="ADAL" clId="{6355BD94-57C0-401D-8245-702E07812956}" dt="2024-07-08T18:11:42.010" v="398" actId="1076"/>
          <ac:spMkLst>
            <pc:docMk/>
            <pc:sldMk cId="3547078613" sldId="347"/>
            <ac:spMk id="3" creationId="{A0614B93-B472-7204-02A0-A953BFFFB3EC}"/>
          </ac:spMkLst>
        </pc:spChg>
        <pc:spChg chg="mod">
          <ac:chgData name="Socha, Victor Alfonso" userId="3e82e0e7-607c-4c9a-aba3-23827a155368" providerId="ADAL" clId="{6355BD94-57C0-401D-8245-702E07812956}" dt="2024-07-08T17:37:56.398" v="379" actId="20577"/>
          <ac:spMkLst>
            <pc:docMk/>
            <pc:sldMk cId="3547078613" sldId="347"/>
            <ac:spMk id="5" creationId="{0AEFE48F-3EC5-A9F6-7783-1E069C8C6696}"/>
          </ac:spMkLst>
        </pc:spChg>
        <pc:picChg chg="del">
          <ac:chgData name="Socha, Victor Alfonso" userId="3e82e0e7-607c-4c9a-aba3-23827a155368" providerId="ADAL" clId="{6355BD94-57C0-401D-8245-702E07812956}" dt="2024-07-08T17:05:05.567" v="287" actId="478"/>
          <ac:picMkLst>
            <pc:docMk/>
            <pc:sldMk cId="3547078613" sldId="347"/>
            <ac:picMk id="4" creationId="{4A92FC0E-371E-E889-4826-B8C8E646B25D}"/>
          </ac:picMkLst>
        </pc:picChg>
        <pc:picChg chg="add del mod">
          <ac:chgData name="Socha, Victor Alfonso" userId="3e82e0e7-607c-4c9a-aba3-23827a155368" providerId="ADAL" clId="{6355BD94-57C0-401D-8245-702E07812956}" dt="2024-07-08T18:11:27.352" v="393" actId="478"/>
          <ac:picMkLst>
            <pc:docMk/>
            <pc:sldMk cId="3547078613" sldId="347"/>
            <ac:picMk id="6" creationId="{FF886D10-EA01-259B-4D84-C1F522957749}"/>
          </ac:picMkLst>
        </pc:picChg>
        <pc:picChg chg="add mod">
          <ac:chgData name="Socha, Victor Alfonso" userId="3e82e0e7-607c-4c9a-aba3-23827a155368" providerId="ADAL" clId="{6355BD94-57C0-401D-8245-702E07812956}" dt="2024-07-08T18:11:34.386" v="397" actId="1076"/>
          <ac:picMkLst>
            <pc:docMk/>
            <pc:sldMk cId="3547078613" sldId="347"/>
            <ac:picMk id="7" creationId="{CCC1E3A1-5960-851F-CCDB-C33EC4B236BB}"/>
          </ac:picMkLst>
        </pc:picChg>
      </pc:sldChg>
      <pc:sldChg chg="addSp delSp modSp mod">
        <pc:chgData name="Socha, Victor Alfonso" userId="3e82e0e7-607c-4c9a-aba3-23827a155368" providerId="ADAL" clId="{6355BD94-57C0-401D-8245-702E07812956}" dt="2024-07-08T18:36:19.727" v="456" actId="20577"/>
        <pc:sldMkLst>
          <pc:docMk/>
          <pc:sldMk cId="3847923732" sldId="348"/>
        </pc:sldMkLst>
        <pc:spChg chg="mod">
          <ac:chgData name="Socha, Victor Alfonso" userId="3e82e0e7-607c-4c9a-aba3-23827a155368" providerId="ADAL" clId="{6355BD94-57C0-401D-8245-702E07812956}" dt="2024-07-08T18:36:19.727" v="456" actId="20577"/>
          <ac:spMkLst>
            <pc:docMk/>
            <pc:sldMk cId="3847923732" sldId="348"/>
            <ac:spMk id="3" creationId="{A0614B93-B472-7204-02A0-A953BFFFB3EC}"/>
          </ac:spMkLst>
        </pc:spChg>
        <pc:spChg chg="mod">
          <ac:chgData name="Socha, Victor Alfonso" userId="3e82e0e7-607c-4c9a-aba3-23827a155368" providerId="ADAL" clId="{6355BD94-57C0-401D-8245-702E07812956}" dt="2024-07-08T18:35:49.643" v="426" actId="20577"/>
          <ac:spMkLst>
            <pc:docMk/>
            <pc:sldMk cId="3847923732" sldId="348"/>
            <ac:spMk id="4" creationId="{ECD3DBB0-30AE-482F-DBDB-59BDD3904BBA}"/>
          </ac:spMkLst>
        </pc:spChg>
        <pc:picChg chg="del">
          <ac:chgData name="Socha, Victor Alfonso" userId="3e82e0e7-607c-4c9a-aba3-23827a155368" providerId="ADAL" clId="{6355BD94-57C0-401D-8245-702E07812956}" dt="2024-07-08T18:35:28.362" v="399" actId="478"/>
          <ac:picMkLst>
            <pc:docMk/>
            <pc:sldMk cId="3847923732" sldId="348"/>
            <ac:picMk id="5" creationId="{276BEE01-862F-3123-1E16-A0DBD3AB2F7B}"/>
          </ac:picMkLst>
        </pc:picChg>
        <pc:picChg chg="add mod">
          <ac:chgData name="Socha, Victor Alfonso" userId="3e82e0e7-607c-4c9a-aba3-23827a155368" providerId="ADAL" clId="{6355BD94-57C0-401D-8245-702E07812956}" dt="2024-07-08T18:35:34.098" v="402" actId="14100"/>
          <ac:picMkLst>
            <pc:docMk/>
            <pc:sldMk cId="3847923732" sldId="348"/>
            <ac:picMk id="6" creationId="{9C685050-7E41-599C-D846-F5D0990182A4}"/>
          </ac:picMkLst>
        </pc:picChg>
      </pc:sldChg>
      <pc:sldChg chg="addSp delSp modSp mod">
        <pc:chgData name="Socha, Victor Alfonso" userId="3e82e0e7-607c-4c9a-aba3-23827a155368" providerId="ADAL" clId="{6355BD94-57C0-401D-8245-702E07812956}" dt="2024-07-11T15:29:54.753" v="936" actId="1076"/>
        <pc:sldMkLst>
          <pc:docMk/>
          <pc:sldMk cId="1668245413" sldId="352"/>
        </pc:sldMkLst>
        <pc:spChg chg="mod">
          <ac:chgData name="Socha, Victor Alfonso" userId="3e82e0e7-607c-4c9a-aba3-23827a155368" providerId="ADAL" clId="{6355BD94-57C0-401D-8245-702E07812956}" dt="2024-07-08T17:38:52.711" v="383" actId="20577"/>
          <ac:spMkLst>
            <pc:docMk/>
            <pc:sldMk cId="1668245413" sldId="352"/>
            <ac:spMk id="2" creationId="{D1BA2B9D-E5CE-EF95-FF3C-6348DA3CD8E2}"/>
          </ac:spMkLst>
        </pc:spChg>
        <pc:spChg chg="mod">
          <ac:chgData name="Socha, Victor Alfonso" userId="3e82e0e7-607c-4c9a-aba3-23827a155368" providerId="ADAL" clId="{6355BD94-57C0-401D-8245-702E07812956}" dt="2024-07-08T17:37:52.869" v="377" actId="20577"/>
          <ac:spMkLst>
            <pc:docMk/>
            <pc:sldMk cId="1668245413" sldId="352"/>
            <ac:spMk id="5" creationId="{5635D944-3379-1177-6734-D4ECA008C766}"/>
          </ac:spMkLst>
        </pc:spChg>
        <pc:spChg chg="mod">
          <ac:chgData name="Socha, Victor Alfonso" userId="3e82e0e7-607c-4c9a-aba3-23827a155368" providerId="ADAL" clId="{6355BD94-57C0-401D-8245-702E07812956}" dt="2024-07-08T17:37:36.324" v="353" actId="20577"/>
          <ac:spMkLst>
            <pc:docMk/>
            <pc:sldMk cId="1668245413" sldId="352"/>
            <ac:spMk id="11" creationId="{1DDE64C1-975D-0E76-2D91-F7DF675641CA}"/>
          </ac:spMkLst>
        </pc:spChg>
        <pc:picChg chg="add del">
          <ac:chgData name="Socha, Victor Alfonso" userId="3e82e0e7-607c-4c9a-aba3-23827a155368" providerId="ADAL" clId="{6355BD94-57C0-401D-8245-702E07812956}" dt="2024-07-08T17:35:05.058" v="323" actId="478"/>
          <ac:picMkLst>
            <pc:docMk/>
            <pc:sldMk cId="1668245413" sldId="352"/>
            <ac:picMk id="3" creationId="{46E77AF7-D4AF-BA1A-7AC4-CC61D77E7798}"/>
          </ac:picMkLst>
        </pc:picChg>
        <pc:picChg chg="add mod">
          <ac:chgData name="Socha, Victor Alfonso" userId="3e82e0e7-607c-4c9a-aba3-23827a155368" providerId="ADAL" clId="{6355BD94-57C0-401D-8245-702E07812956}" dt="2024-07-08T17:35:01.985" v="321" actId="1076"/>
          <ac:picMkLst>
            <pc:docMk/>
            <pc:sldMk cId="1668245413" sldId="352"/>
            <ac:picMk id="4" creationId="{6FCBDF47-F067-72CE-0658-C0C511ABFEB9}"/>
          </ac:picMkLst>
        </pc:picChg>
        <pc:picChg chg="add mod">
          <ac:chgData name="Socha, Victor Alfonso" userId="3e82e0e7-607c-4c9a-aba3-23827a155368" providerId="ADAL" clId="{6355BD94-57C0-401D-8245-702E07812956}" dt="2024-07-11T15:29:54.753" v="936" actId="1076"/>
          <ac:picMkLst>
            <pc:docMk/>
            <pc:sldMk cId="1668245413" sldId="352"/>
            <ac:picMk id="6" creationId="{0BA0DD45-440C-6F52-C4E9-E31CE5DBFD66}"/>
          </ac:picMkLst>
        </pc:pic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bpmconsulting6.ucontactcloud.com/WebChat/ateneavideochat/" TargetMode="External"/><Relationship Id="rId7" Type="http://schemas.openxmlformats.org/officeDocument/2006/relationships/image" Target="../media/image4.jpeg"/><Relationship Id="rId12" Type="http://schemas.openxmlformats.org/officeDocument/2006/relationships/image" Target="../media/image9.png"/><Relationship Id="rId2" Type="http://schemas.openxmlformats.org/officeDocument/2006/relationships/hyperlink" Target="mailto:atencionalciudadano@agenciaatenea.gov.co" TargetMode="External"/><Relationship Id="rId1" Type="http://schemas.openxmlformats.org/officeDocument/2006/relationships/hyperlink" Target="https://bpmconsulting6.ucontactcloud.com/WebChat/ateneachat/" TargetMode="External"/><Relationship Id="rId6" Type="http://schemas.openxmlformats.org/officeDocument/2006/relationships/image" Target="../media/image3.jpeg"/><Relationship Id="rId11" Type="http://schemas.openxmlformats.org/officeDocument/2006/relationships/image" Target="../media/image8.png"/><Relationship Id="rId5" Type="http://schemas.openxmlformats.org/officeDocument/2006/relationships/hyperlink" Target="https://bogota.gov.co/sdqs/" TargetMode="External"/><Relationship Id="rId10" Type="http://schemas.openxmlformats.org/officeDocument/2006/relationships/image" Target="../media/image7.png"/><Relationship Id="rId4" Type="http://schemas.openxmlformats.org/officeDocument/2006/relationships/hyperlink" Target="https://siga.agenciaatenea.gov.co/WebSigaPQR/" TargetMode="External"/><Relationship Id="rId9"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8" Type="http://schemas.openxmlformats.org/officeDocument/2006/relationships/hyperlink" Target="https://siga.agenciaatenea.gov.co/WebSigaPQR/" TargetMode="Externa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hyperlink" Target="https://bpmconsulting6.ucontactcloud.com/WebChat/ateneachat/" TargetMode="External"/><Relationship Id="rId11" Type="http://schemas.openxmlformats.org/officeDocument/2006/relationships/hyperlink" Target="mailto:atencionalciudadano@agenciaatenea.gov.co" TargetMode="External"/><Relationship Id="rId5" Type="http://schemas.openxmlformats.org/officeDocument/2006/relationships/image" Target="../media/image6.jpeg"/><Relationship Id="rId10" Type="http://schemas.openxmlformats.org/officeDocument/2006/relationships/image" Target="../media/image8.png"/><Relationship Id="rId4" Type="http://schemas.openxmlformats.org/officeDocument/2006/relationships/hyperlink" Target="https://bpmconsulting6.ucontactcloud.com/WebChat/ateneavideochat/" TargetMode="External"/><Relationship Id="rId9" Type="http://schemas.openxmlformats.org/officeDocument/2006/relationships/hyperlink" Target="https://bogota.gov.co/sdqs/" TargetMode="Externa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59BC30-2CEA-4953-A92C-4F16C43764FB}" type="doc">
      <dgm:prSet loTypeId="urn:microsoft.com/office/officeart/2008/layout/VerticalCurvedList" loCatId="list" qsTypeId="urn:microsoft.com/office/officeart/2005/8/quickstyle/simple1" qsCatId="simple" csTypeId="urn:microsoft.com/office/officeart/2005/8/colors/accent2_3" csCatId="accent2" phldr="1"/>
      <dgm:spPr/>
      <dgm:t>
        <a:bodyPr/>
        <a:lstStyle/>
        <a:p>
          <a:endParaRPr lang="es-CO"/>
        </a:p>
      </dgm:t>
    </dgm:pt>
    <dgm:pt modelId="{D11DC86B-F2C3-49BA-B128-4789D5D34C03}">
      <dgm:prSet phldrT="[Texto]"/>
      <dgm:spPr/>
      <dgm:t>
        <a:bodyPr/>
        <a:lstStyle/>
        <a:p>
          <a:r>
            <a:rPr lang="es-CO" b="1" dirty="0">
              <a:solidFill>
                <a:schemeClr val="tx1"/>
              </a:solidFill>
              <a:effectLst/>
              <a:latin typeface="Work Sans" pitchFamily="2" charset="0"/>
              <a:ea typeface="Times New Roman" panose="02020603050405020304" pitchFamily="18" charset="0"/>
            </a:rPr>
            <a:t>Sede principal</a:t>
          </a:r>
          <a:br>
            <a:rPr lang="es-CO" dirty="0">
              <a:solidFill>
                <a:schemeClr val="tx1"/>
              </a:solidFill>
              <a:effectLst/>
              <a:latin typeface="Work Sans" pitchFamily="2" charset="0"/>
              <a:ea typeface="Times New Roman" panose="02020603050405020304" pitchFamily="18" charset="0"/>
            </a:rPr>
          </a:br>
          <a:r>
            <a:rPr lang="es-CO" b="1" dirty="0">
              <a:solidFill>
                <a:schemeClr val="tx1"/>
              </a:solidFill>
              <a:effectLst/>
              <a:latin typeface="Work Sans" pitchFamily="2" charset="0"/>
              <a:ea typeface="Times New Roman" panose="02020603050405020304" pitchFamily="18" charset="0"/>
            </a:rPr>
            <a:t>Dirección:</a:t>
          </a:r>
          <a:r>
            <a:rPr lang="es-CO" dirty="0">
              <a:solidFill>
                <a:schemeClr val="tx1"/>
              </a:solidFill>
              <a:effectLst/>
              <a:latin typeface="Work Sans" pitchFamily="2" charset="0"/>
              <a:ea typeface="Times New Roman" panose="02020603050405020304" pitchFamily="18" charset="0"/>
            </a:rPr>
            <a:t> Carrera 10 # 28-49. Torre A. Piso 26 y 27. Bogotá, Colombia</a:t>
          </a:r>
          <a:endParaRPr lang="es-CO">
            <a:solidFill>
              <a:schemeClr val="tx1"/>
            </a:solidFill>
          </a:endParaRPr>
        </a:p>
      </dgm:t>
    </dgm:pt>
    <dgm:pt modelId="{1C8C0B76-1126-4B1D-A58E-4A726504156B}" type="parTrans" cxnId="{4AF77399-F58E-423E-93FF-4546A78A41A5}">
      <dgm:prSet/>
      <dgm:spPr/>
      <dgm:t>
        <a:bodyPr/>
        <a:lstStyle/>
        <a:p>
          <a:endParaRPr lang="es-CO">
            <a:solidFill>
              <a:schemeClr val="tx1"/>
            </a:solidFill>
          </a:endParaRPr>
        </a:p>
      </dgm:t>
    </dgm:pt>
    <dgm:pt modelId="{FF8FF505-2BBE-4535-9F81-6966604116AF}" type="sibTrans" cxnId="{4AF77399-F58E-423E-93FF-4546A78A41A5}">
      <dgm:prSet/>
      <dgm:spPr/>
      <dgm:t>
        <a:bodyPr/>
        <a:lstStyle/>
        <a:p>
          <a:endParaRPr lang="es-CO">
            <a:solidFill>
              <a:schemeClr val="tx1"/>
            </a:solidFill>
          </a:endParaRPr>
        </a:p>
      </dgm:t>
    </dgm:pt>
    <dgm:pt modelId="{C4C25C0C-6FF5-4276-B3E6-F3058481F049}">
      <dgm:prSet/>
      <dgm:spPr/>
      <dgm:t>
        <a:bodyPr/>
        <a:lstStyle/>
        <a:p>
          <a:r>
            <a:rPr lang="es-CO" b="1" dirty="0">
              <a:solidFill>
                <a:schemeClr val="tx1"/>
              </a:solidFill>
              <a:effectLst/>
              <a:latin typeface="Work Sans" pitchFamily="2" charset="0"/>
              <a:ea typeface="Times New Roman" panose="02020603050405020304" pitchFamily="18" charset="0"/>
            </a:rPr>
            <a:t>Punto de Atención y Servicio a la Ciudadanía</a:t>
          </a:r>
          <a:br>
            <a:rPr lang="es-CO" b="1" dirty="0">
              <a:solidFill>
                <a:schemeClr val="tx1"/>
              </a:solidFill>
              <a:effectLst/>
              <a:latin typeface="Work Sans" pitchFamily="2" charset="0"/>
              <a:ea typeface="Times New Roman" panose="02020603050405020304" pitchFamily="18" charset="0"/>
            </a:rPr>
          </a:br>
          <a:r>
            <a:rPr lang="es-CO" b="1" dirty="0">
              <a:solidFill>
                <a:schemeClr val="tx1"/>
              </a:solidFill>
              <a:effectLst/>
              <a:latin typeface="Work Sans" pitchFamily="2" charset="0"/>
              <a:ea typeface="Times New Roman" panose="02020603050405020304" pitchFamily="18" charset="0"/>
            </a:rPr>
            <a:t>Dirección</a:t>
          </a:r>
          <a:r>
            <a:rPr lang="es-CO" dirty="0">
              <a:solidFill>
                <a:schemeClr val="tx1"/>
              </a:solidFill>
              <a:effectLst/>
              <a:latin typeface="Work Sans" pitchFamily="2" charset="0"/>
              <a:ea typeface="Times New Roman" panose="02020603050405020304" pitchFamily="18" charset="0"/>
            </a:rPr>
            <a:t>: Carrera 13A Nro. 28-38, Local 132 Parque Central Bavaria, Manzana 1. y Red CADE (Américas, Suba y 20 de Julio) </a:t>
          </a:r>
        </a:p>
        <a:p>
          <a:r>
            <a:rPr lang="es-CO" b="1" dirty="0">
              <a:solidFill>
                <a:schemeClr val="tx1"/>
              </a:solidFill>
              <a:effectLst/>
              <a:latin typeface="Work Sans" pitchFamily="2" charset="0"/>
              <a:ea typeface="Times New Roman" panose="02020603050405020304" pitchFamily="18" charset="0"/>
            </a:rPr>
            <a:t>Horarios de atención al ciudadano: </a:t>
          </a:r>
          <a:r>
            <a:rPr lang="es-CO" dirty="0">
              <a:solidFill>
                <a:schemeClr val="tx1"/>
              </a:solidFill>
              <a:effectLst/>
              <a:latin typeface="Work Sans" pitchFamily="2" charset="0"/>
              <a:ea typeface="Times New Roman" panose="02020603050405020304" pitchFamily="18" charset="0"/>
            </a:rPr>
            <a:t>Lunes a viernes 7:00a.m. a 4:30p.m.</a:t>
          </a:r>
          <a:endParaRPr lang="es-CO" dirty="0">
            <a:solidFill>
              <a:schemeClr val="tx1"/>
            </a:solidFill>
            <a:effectLst/>
            <a:latin typeface="Times New Roman" panose="02020603050405020304" pitchFamily="18" charset="0"/>
            <a:ea typeface="Times New Roman" panose="02020603050405020304" pitchFamily="18" charset="0"/>
          </a:endParaRPr>
        </a:p>
      </dgm:t>
    </dgm:pt>
    <dgm:pt modelId="{A20E94AB-E060-41AD-9342-B82EE6C2DCA4}" type="parTrans" cxnId="{DC316C15-D525-41D0-8248-D6BA32B0CCC5}">
      <dgm:prSet/>
      <dgm:spPr/>
      <dgm:t>
        <a:bodyPr/>
        <a:lstStyle/>
        <a:p>
          <a:endParaRPr lang="es-CO">
            <a:solidFill>
              <a:schemeClr val="tx1"/>
            </a:solidFill>
          </a:endParaRPr>
        </a:p>
      </dgm:t>
    </dgm:pt>
    <dgm:pt modelId="{54B3537C-15F9-4AC6-9DCC-A0F8AFEE6447}" type="sibTrans" cxnId="{DC316C15-D525-41D0-8248-D6BA32B0CCC5}">
      <dgm:prSet/>
      <dgm:spPr/>
      <dgm:t>
        <a:bodyPr/>
        <a:lstStyle/>
        <a:p>
          <a:endParaRPr lang="es-CO">
            <a:solidFill>
              <a:schemeClr val="tx1"/>
            </a:solidFill>
          </a:endParaRPr>
        </a:p>
      </dgm:t>
    </dgm:pt>
    <dgm:pt modelId="{E8B892CC-E4FE-4385-83C9-AF03F5FF3BE2}">
      <dgm:prSet custT="1"/>
      <dgm:spPr/>
      <dgm:t>
        <a:bodyPr/>
        <a:lstStyle/>
        <a:p>
          <a:r>
            <a:rPr lang="es-CO" sz="900" b="1" kern="1200" dirty="0">
              <a:solidFill>
                <a:schemeClr val="tx1"/>
              </a:solidFill>
              <a:effectLst/>
              <a:latin typeface="Work Sans" pitchFamily="2" charset="0"/>
              <a:ea typeface="Times New Roman" panose="02020603050405020304" pitchFamily="18" charset="0"/>
              <a:cs typeface="+mn-cs"/>
            </a:rPr>
            <a:t>Chat: </a:t>
          </a:r>
          <a:r>
            <a:rPr lang="es-CO" sz="900" kern="1200" dirty="0">
              <a:solidFill>
                <a:schemeClr val="tx1"/>
              </a:solidFill>
              <a:latin typeface="Work Sans" pitchFamily="2" charset="0"/>
              <a:hlinkClick xmlns:r="http://schemas.openxmlformats.org/officeDocument/2006/relationships" r:id="rId1">
                <a:extLst>
                  <a:ext uri="{A12FA001-AC4F-418D-AE19-62706E023703}">
                    <ahyp:hlinkClr xmlns:ahyp="http://schemas.microsoft.com/office/drawing/2018/hyperlinkcolor" val="tx"/>
                  </a:ext>
                </a:extLst>
              </a:hlinkClick>
            </a:rPr>
            <a:t>https://bpmconsulting6.ucontactcloud.com/WebChat/ateneachat/</a:t>
          </a:r>
          <a:r>
            <a:rPr lang="es-CO" sz="900" kern="1200" dirty="0">
              <a:solidFill>
                <a:schemeClr val="tx1"/>
              </a:solidFill>
              <a:latin typeface="Work Sans" pitchFamily="2" charset="0"/>
            </a:rPr>
            <a:t> </a:t>
          </a:r>
        </a:p>
      </dgm:t>
    </dgm:pt>
    <dgm:pt modelId="{7EFC696E-D604-4BA9-82D1-2D86B2AA1364}" type="parTrans" cxnId="{55732CCC-E670-43DC-994F-BA743519A7E3}">
      <dgm:prSet/>
      <dgm:spPr/>
      <dgm:t>
        <a:bodyPr/>
        <a:lstStyle/>
        <a:p>
          <a:endParaRPr lang="es-CO">
            <a:solidFill>
              <a:schemeClr val="tx1"/>
            </a:solidFill>
          </a:endParaRPr>
        </a:p>
      </dgm:t>
    </dgm:pt>
    <dgm:pt modelId="{0D20BC64-B9FC-4DF7-96A1-EB68781FA01A}" type="sibTrans" cxnId="{55732CCC-E670-43DC-994F-BA743519A7E3}">
      <dgm:prSet/>
      <dgm:spPr/>
      <dgm:t>
        <a:bodyPr/>
        <a:lstStyle/>
        <a:p>
          <a:endParaRPr lang="es-CO">
            <a:solidFill>
              <a:schemeClr val="tx1"/>
            </a:solidFill>
          </a:endParaRPr>
        </a:p>
      </dgm:t>
    </dgm:pt>
    <dgm:pt modelId="{1A73FFE4-0C8C-4477-A57D-E226BA34472D}">
      <dgm:prSet/>
      <dgm:spPr/>
      <dgm:t>
        <a:bodyPr/>
        <a:lstStyle/>
        <a:p>
          <a:r>
            <a:rPr lang="es-CO" b="1" dirty="0">
              <a:solidFill>
                <a:schemeClr val="tx1"/>
              </a:solidFill>
              <a:effectLst/>
              <a:latin typeface="Work Sans" pitchFamily="2" charset="0"/>
              <a:ea typeface="Times New Roman" panose="02020603050405020304" pitchFamily="18" charset="0"/>
            </a:rPr>
            <a:t>Teléfono conmutador:</a:t>
          </a:r>
          <a:r>
            <a:rPr lang="es-CO" dirty="0">
              <a:solidFill>
                <a:schemeClr val="tx1"/>
              </a:solidFill>
              <a:effectLst/>
              <a:latin typeface="Work Sans" pitchFamily="2" charset="0"/>
              <a:ea typeface="Times New Roman" panose="02020603050405020304" pitchFamily="18" charset="0"/>
            </a:rPr>
            <a:t> +57 (601) 6660006</a:t>
          </a:r>
          <a:endParaRPr lang="es-CO" dirty="0">
            <a:solidFill>
              <a:schemeClr val="tx1"/>
            </a:solidFill>
            <a:effectLst/>
            <a:latin typeface="Times New Roman" panose="02020603050405020304" pitchFamily="18" charset="0"/>
            <a:ea typeface="Times New Roman" panose="02020603050405020304" pitchFamily="18" charset="0"/>
          </a:endParaRPr>
        </a:p>
      </dgm:t>
    </dgm:pt>
    <dgm:pt modelId="{CB356B6E-2E49-4670-8960-4F84BE90825D}" type="parTrans" cxnId="{AA88011E-984F-47B8-B1B0-C0EDA77D4F88}">
      <dgm:prSet/>
      <dgm:spPr/>
      <dgm:t>
        <a:bodyPr/>
        <a:lstStyle/>
        <a:p>
          <a:endParaRPr lang="es-CO">
            <a:solidFill>
              <a:schemeClr val="tx1"/>
            </a:solidFill>
          </a:endParaRPr>
        </a:p>
      </dgm:t>
    </dgm:pt>
    <dgm:pt modelId="{E14227AB-56A7-4408-BEB4-96ECF32E3076}" type="sibTrans" cxnId="{AA88011E-984F-47B8-B1B0-C0EDA77D4F88}">
      <dgm:prSet/>
      <dgm:spPr/>
      <dgm:t>
        <a:bodyPr/>
        <a:lstStyle/>
        <a:p>
          <a:endParaRPr lang="es-CO">
            <a:solidFill>
              <a:schemeClr val="tx1"/>
            </a:solidFill>
          </a:endParaRPr>
        </a:p>
      </dgm:t>
    </dgm:pt>
    <dgm:pt modelId="{467747A1-88BB-4732-A77B-67CDAAEC91FC}">
      <dgm:prSet custT="1"/>
      <dgm:spPr/>
      <dgm:t>
        <a:bodyPr/>
        <a:lstStyle/>
        <a:p>
          <a:r>
            <a:rPr lang="es-CO" sz="900" b="1" kern="1200" dirty="0">
              <a:solidFill>
                <a:schemeClr val="tx1"/>
              </a:solidFill>
              <a:effectLst/>
              <a:latin typeface="Work Sans" pitchFamily="2" charset="0"/>
              <a:ea typeface="Times New Roman" panose="02020603050405020304" pitchFamily="18" charset="0"/>
              <a:cs typeface="+mn-cs"/>
            </a:rPr>
            <a:t>Correo de contacto:  </a:t>
          </a:r>
          <a:r>
            <a:rPr lang="es-CO" sz="900" u="sng" kern="1200" dirty="0">
              <a:solidFill>
                <a:schemeClr val="tx1"/>
              </a:solidFill>
              <a:effectLst/>
              <a:latin typeface="Work Sans" pitchFamily="2" charset="0"/>
              <a:ea typeface="Times New Roman" panose="02020603050405020304" pitchFamily="18" charset="0"/>
              <a:hlinkClick xmlns:r="http://schemas.openxmlformats.org/officeDocument/2006/relationships" r:id="rId2">
                <a:extLst>
                  <a:ext uri="{A12FA001-AC4F-418D-AE19-62706E023703}">
                    <ahyp:hlinkClr xmlns:ahyp="http://schemas.microsoft.com/office/drawing/2018/hyperlinkcolor" val="tx"/>
                  </a:ext>
                </a:extLst>
              </a:hlinkClick>
            </a:rPr>
            <a:t>atencionalciudadano@agenciaatenea.gov.co</a:t>
          </a:r>
          <a:r>
            <a:rPr lang="es-CO" sz="900" u="none" kern="1200" dirty="0">
              <a:solidFill>
                <a:schemeClr val="tx1"/>
              </a:solidFill>
              <a:effectLst/>
              <a:latin typeface="Work Sans" pitchFamily="2" charset="0"/>
              <a:ea typeface="Times New Roman" panose="02020603050405020304" pitchFamily="18" charset="0"/>
            </a:rPr>
            <a:t> *</a:t>
          </a:r>
        </a:p>
        <a:p>
          <a:r>
            <a:rPr lang="es-CO" sz="800" u="none" kern="1200" dirty="0">
              <a:solidFill>
                <a:schemeClr val="tx1"/>
              </a:solidFill>
              <a:effectLst/>
              <a:latin typeface="Work Sans" pitchFamily="2" charset="0"/>
              <a:ea typeface="Times New Roman" panose="02020603050405020304" pitchFamily="18" charset="0"/>
            </a:rPr>
            <a:t>* Correo deshabilitado el 18 de marzo de 2023 </a:t>
          </a:r>
          <a:endParaRPr lang="es-CO" sz="800" u="none" kern="1200" dirty="0">
            <a:solidFill>
              <a:schemeClr val="tx1"/>
            </a:solidFill>
            <a:effectLst/>
            <a:latin typeface="Times New Roman" panose="02020603050405020304" pitchFamily="18" charset="0"/>
            <a:ea typeface="Times New Roman" panose="02020603050405020304" pitchFamily="18" charset="0"/>
          </a:endParaRPr>
        </a:p>
      </dgm:t>
    </dgm:pt>
    <dgm:pt modelId="{A0A21C0C-19FB-49A7-ABDD-AA6DBB641518}" type="parTrans" cxnId="{2A995913-6047-4EE3-9A22-ADD39F189219}">
      <dgm:prSet/>
      <dgm:spPr/>
      <dgm:t>
        <a:bodyPr/>
        <a:lstStyle/>
        <a:p>
          <a:endParaRPr lang="es-CO">
            <a:solidFill>
              <a:schemeClr val="tx1"/>
            </a:solidFill>
          </a:endParaRPr>
        </a:p>
      </dgm:t>
    </dgm:pt>
    <dgm:pt modelId="{D0723CDB-6C6E-4F62-BADD-60406821895B}" type="sibTrans" cxnId="{2A995913-6047-4EE3-9A22-ADD39F189219}">
      <dgm:prSet/>
      <dgm:spPr/>
      <dgm:t>
        <a:bodyPr/>
        <a:lstStyle/>
        <a:p>
          <a:endParaRPr lang="es-CO">
            <a:solidFill>
              <a:schemeClr val="tx1"/>
            </a:solidFill>
          </a:endParaRPr>
        </a:p>
      </dgm:t>
    </dgm:pt>
    <dgm:pt modelId="{FDAF7AC4-D614-48D5-BE04-20B8EAAB0AD3}">
      <dgm:prSet custT="1"/>
      <dgm:spPr/>
      <dgm:t>
        <a:bodyPr/>
        <a:lstStyle/>
        <a:p>
          <a:r>
            <a:rPr lang="es-CO" sz="900" b="1" kern="1200" dirty="0">
              <a:solidFill>
                <a:schemeClr val="tx1"/>
              </a:solidFill>
              <a:effectLst/>
              <a:latin typeface="Work Sans" pitchFamily="2" charset="0"/>
              <a:ea typeface="Times New Roman" panose="02020603050405020304" pitchFamily="18" charset="0"/>
              <a:cs typeface="+mn-cs"/>
            </a:rPr>
            <a:t>Video llamada de lengua de señas: </a:t>
          </a:r>
          <a:r>
            <a:rPr lang="es-CO" sz="900" kern="1200" dirty="0">
              <a:solidFill>
                <a:schemeClr val="tx1"/>
              </a:solidFill>
              <a:latin typeface="Work Sans" pitchFamily="2" charset="0"/>
              <a:hlinkClick xmlns:r="http://schemas.openxmlformats.org/officeDocument/2006/relationships" r:id="rId3">
                <a:extLst>
                  <a:ext uri="{A12FA001-AC4F-418D-AE19-62706E023703}">
                    <ahyp:hlinkClr xmlns:ahyp="http://schemas.microsoft.com/office/drawing/2018/hyperlinkcolor" val="tx"/>
                  </a:ext>
                </a:extLst>
              </a:hlinkClick>
            </a:rPr>
            <a:t>https://bpmconsulting6.ucontactcloud.com/WebChat/ateneavideochat</a:t>
          </a:r>
          <a:r>
            <a:rPr lang="es-CO" sz="900" kern="1200" dirty="0">
              <a:solidFill>
                <a:schemeClr val="tx1"/>
              </a:solidFill>
              <a:hlinkClick xmlns:r="http://schemas.openxmlformats.org/officeDocument/2006/relationships" r:id="rId3">
                <a:extLst>
                  <a:ext uri="{A12FA001-AC4F-418D-AE19-62706E023703}">
                    <ahyp:hlinkClr xmlns:ahyp="http://schemas.microsoft.com/office/drawing/2018/hyperlinkcolor" val="tx"/>
                  </a:ext>
                </a:extLst>
              </a:hlinkClick>
            </a:rPr>
            <a:t>/</a:t>
          </a:r>
          <a:r>
            <a:rPr lang="es-CO" sz="900" kern="1200" dirty="0">
              <a:solidFill>
                <a:schemeClr val="tx1"/>
              </a:solidFill>
            </a:rPr>
            <a:t> </a:t>
          </a:r>
        </a:p>
      </dgm:t>
    </dgm:pt>
    <dgm:pt modelId="{61B7F50A-52A5-4AF1-ACA6-F2EA3004D281}" type="parTrans" cxnId="{6277E751-2438-4D3B-9557-73E7C28EFD1D}">
      <dgm:prSet/>
      <dgm:spPr/>
      <dgm:t>
        <a:bodyPr/>
        <a:lstStyle/>
        <a:p>
          <a:endParaRPr lang="es-CO">
            <a:solidFill>
              <a:schemeClr val="tx1"/>
            </a:solidFill>
          </a:endParaRPr>
        </a:p>
      </dgm:t>
    </dgm:pt>
    <dgm:pt modelId="{A57F4862-B805-48D6-91E0-35BB4E0421E5}" type="sibTrans" cxnId="{6277E751-2438-4D3B-9557-73E7C28EFD1D}">
      <dgm:prSet/>
      <dgm:spPr/>
      <dgm:t>
        <a:bodyPr/>
        <a:lstStyle/>
        <a:p>
          <a:endParaRPr lang="es-CO">
            <a:solidFill>
              <a:schemeClr val="tx1"/>
            </a:solidFill>
          </a:endParaRPr>
        </a:p>
      </dgm:t>
    </dgm:pt>
    <dgm:pt modelId="{0EF294F7-8F51-4866-9D80-F815D5B4C56F}">
      <dgm:prSet custT="1"/>
      <dgm:spPr/>
      <dgm:t>
        <a:bodyPr/>
        <a:lstStyle/>
        <a:p>
          <a:r>
            <a:rPr lang="es-CO" sz="900" b="1" kern="1200" dirty="0">
              <a:solidFill>
                <a:schemeClr val="tx1"/>
              </a:solidFill>
              <a:effectLst/>
              <a:latin typeface="Work Sans" pitchFamily="2" charset="0"/>
              <a:ea typeface="Times New Roman" panose="02020603050405020304" pitchFamily="18" charset="0"/>
              <a:cs typeface="+mn-cs"/>
            </a:rPr>
            <a:t>Sistema de Gestión de Correspondencia - SIGA: </a:t>
          </a:r>
          <a:r>
            <a:rPr lang="es-CO" sz="900" kern="1200" dirty="0">
              <a:solidFill>
                <a:schemeClr val="tx1"/>
              </a:solidFill>
              <a:latin typeface="Work Sans" pitchFamily="2" charset="0"/>
              <a:hlinkClick xmlns:r="http://schemas.openxmlformats.org/officeDocument/2006/relationships" r:id="rId4">
                <a:extLst>
                  <a:ext uri="{A12FA001-AC4F-418D-AE19-62706E023703}">
                    <ahyp:hlinkClr xmlns:ahyp="http://schemas.microsoft.com/office/drawing/2018/hyperlinkcolor" val="tx"/>
                  </a:ext>
                </a:extLst>
              </a:hlinkClick>
            </a:rPr>
            <a:t>https://siga.agenciaatenea.gov.co/WebSigaPQR/</a:t>
          </a:r>
          <a:r>
            <a:rPr lang="es-CO" sz="900" kern="1200" dirty="0">
              <a:solidFill>
                <a:schemeClr val="tx1"/>
              </a:solidFill>
              <a:latin typeface="Work Sans" pitchFamily="2" charset="0"/>
            </a:rPr>
            <a:t> </a:t>
          </a:r>
        </a:p>
        <a:p>
          <a:r>
            <a:rPr lang="es-CO" sz="900" b="1" kern="1200" dirty="0">
              <a:solidFill>
                <a:schemeClr val="tx1"/>
              </a:solidFill>
              <a:effectLst/>
              <a:latin typeface="Work Sans" pitchFamily="2" charset="0"/>
              <a:ea typeface="Times New Roman" panose="02020603050405020304" pitchFamily="18" charset="0"/>
              <a:cs typeface="+mn-cs"/>
            </a:rPr>
            <a:t>Sistema para la Gestión de Peticiones Ciudadanas - Bogotá Te Escucha</a:t>
          </a:r>
          <a:r>
            <a:rPr lang="es-CO" sz="900" kern="1200" dirty="0">
              <a:solidFill>
                <a:schemeClr val="tx1"/>
              </a:solidFill>
              <a:latin typeface="Work Sans" pitchFamily="2" charset="0"/>
            </a:rPr>
            <a:t>: </a:t>
          </a:r>
          <a:r>
            <a:rPr lang="es-CO" sz="900" kern="1200" dirty="0">
              <a:solidFill>
                <a:schemeClr val="tx1"/>
              </a:solidFill>
              <a:latin typeface="Work Sans" pitchFamily="2" charset="0"/>
              <a:hlinkClick xmlns:r="http://schemas.openxmlformats.org/officeDocument/2006/relationships" r:id="rId5">
                <a:extLst>
                  <a:ext uri="{A12FA001-AC4F-418D-AE19-62706E023703}">
                    <ahyp:hlinkClr xmlns:ahyp="http://schemas.microsoft.com/office/drawing/2018/hyperlinkcolor" val="tx"/>
                  </a:ext>
                </a:extLst>
              </a:hlinkClick>
            </a:rPr>
            <a:t>https://bogota.gov.co/sdqs/</a:t>
          </a:r>
          <a:r>
            <a:rPr lang="es-CO" sz="900" kern="1200" dirty="0">
              <a:solidFill>
                <a:schemeClr val="tx1"/>
              </a:solidFill>
              <a:latin typeface="Work Sans" pitchFamily="2" charset="0"/>
            </a:rPr>
            <a:t> </a:t>
          </a:r>
        </a:p>
      </dgm:t>
    </dgm:pt>
    <dgm:pt modelId="{6A9477E7-F7B1-456A-BC72-2F3E0E0C406A}" type="parTrans" cxnId="{E403013A-1AAA-4216-AB50-6E61D77C156B}">
      <dgm:prSet/>
      <dgm:spPr/>
      <dgm:t>
        <a:bodyPr/>
        <a:lstStyle/>
        <a:p>
          <a:endParaRPr lang="es-CO">
            <a:solidFill>
              <a:schemeClr val="tx1"/>
            </a:solidFill>
          </a:endParaRPr>
        </a:p>
      </dgm:t>
    </dgm:pt>
    <dgm:pt modelId="{AC4C87BC-DF59-47D2-8BC3-017912B57E86}" type="sibTrans" cxnId="{E403013A-1AAA-4216-AB50-6E61D77C156B}">
      <dgm:prSet/>
      <dgm:spPr/>
      <dgm:t>
        <a:bodyPr/>
        <a:lstStyle/>
        <a:p>
          <a:endParaRPr lang="es-CO">
            <a:solidFill>
              <a:schemeClr val="tx1"/>
            </a:solidFill>
          </a:endParaRPr>
        </a:p>
      </dgm:t>
    </dgm:pt>
    <dgm:pt modelId="{0E01724F-AB65-4515-8D39-A52DD29C7111}" type="pres">
      <dgm:prSet presAssocID="{E459BC30-2CEA-4953-A92C-4F16C43764FB}" presName="Name0" presStyleCnt="0">
        <dgm:presLayoutVars>
          <dgm:chMax val="7"/>
          <dgm:chPref val="7"/>
          <dgm:dir/>
        </dgm:presLayoutVars>
      </dgm:prSet>
      <dgm:spPr/>
    </dgm:pt>
    <dgm:pt modelId="{C6ACA8E6-1BC9-46E6-B314-0FB590E243A7}" type="pres">
      <dgm:prSet presAssocID="{E459BC30-2CEA-4953-A92C-4F16C43764FB}" presName="Name1" presStyleCnt="0"/>
      <dgm:spPr/>
    </dgm:pt>
    <dgm:pt modelId="{913B2855-0E83-4F09-86A2-00CF02730800}" type="pres">
      <dgm:prSet presAssocID="{E459BC30-2CEA-4953-A92C-4F16C43764FB}" presName="cycle" presStyleCnt="0"/>
      <dgm:spPr/>
    </dgm:pt>
    <dgm:pt modelId="{EF4B1A9D-497A-490D-82DF-7DC8F60825D2}" type="pres">
      <dgm:prSet presAssocID="{E459BC30-2CEA-4953-A92C-4F16C43764FB}" presName="srcNode" presStyleLbl="node1" presStyleIdx="0" presStyleCnt="7"/>
      <dgm:spPr/>
    </dgm:pt>
    <dgm:pt modelId="{7F09B79B-B4BB-42E3-AD6B-42420F9EDCC2}" type="pres">
      <dgm:prSet presAssocID="{E459BC30-2CEA-4953-A92C-4F16C43764FB}" presName="conn" presStyleLbl="parChTrans1D2" presStyleIdx="0" presStyleCnt="1"/>
      <dgm:spPr/>
    </dgm:pt>
    <dgm:pt modelId="{677F7D66-8372-43E6-A00E-5DA28528A121}" type="pres">
      <dgm:prSet presAssocID="{E459BC30-2CEA-4953-A92C-4F16C43764FB}" presName="extraNode" presStyleLbl="node1" presStyleIdx="0" presStyleCnt="7"/>
      <dgm:spPr/>
    </dgm:pt>
    <dgm:pt modelId="{F4DA428E-38ED-454E-81B6-DB28435E76B5}" type="pres">
      <dgm:prSet presAssocID="{E459BC30-2CEA-4953-A92C-4F16C43764FB}" presName="dstNode" presStyleLbl="node1" presStyleIdx="0" presStyleCnt="7"/>
      <dgm:spPr/>
    </dgm:pt>
    <dgm:pt modelId="{E2360456-E75A-4953-98E8-2F5DEFCD7EC6}" type="pres">
      <dgm:prSet presAssocID="{D11DC86B-F2C3-49BA-B128-4789D5D34C03}" presName="text_1" presStyleLbl="node1" presStyleIdx="0" presStyleCnt="7">
        <dgm:presLayoutVars>
          <dgm:bulletEnabled val="1"/>
        </dgm:presLayoutVars>
      </dgm:prSet>
      <dgm:spPr/>
    </dgm:pt>
    <dgm:pt modelId="{4884239B-541F-4CAD-A20B-0FB02123D04A}" type="pres">
      <dgm:prSet presAssocID="{D11DC86B-F2C3-49BA-B128-4789D5D34C03}" presName="accent_1" presStyleCnt="0"/>
      <dgm:spPr/>
    </dgm:pt>
    <dgm:pt modelId="{381360EA-2044-4FD1-A4C4-DB7AEA08C4B9}" type="pres">
      <dgm:prSet presAssocID="{D11DC86B-F2C3-49BA-B128-4789D5D34C03}" presName="accentRepeatNode" presStyleLbl="solidFgAcc1" presStyleIdx="0" presStyleCnt="7" custLinFactNeighborX="4502" custLinFactNeighborY="-1501"/>
      <dgm:spPr>
        <a:blipFill dpi="0" rotWithShape="0">
          <a:blip xmlns:r="http://schemas.openxmlformats.org/officeDocument/2006/relationships" r:embed="rId6" cstate="print">
            <a:extLst>
              <a:ext uri="{28A0092B-C50C-407E-A947-70E740481C1C}">
                <a14:useLocalDpi xmlns:a14="http://schemas.microsoft.com/office/drawing/2010/main" val="0"/>
              </a:ext>
            </a:extLst>
          </a:blip>
          <a:srcRect/>
          <a:stretch>
            <a:fillRect/>
          </a:stretch>
        </a:blipFill>
      </dgm:spPr>
    </dgm:pt>
    <dgm:pt modelId="{772BAC18-AC38-47BB-8158-4648FB164372}" type="pres">
      <dgm:prSet presAssocID="{C4C25C0C-6FF5-4276-B3E6-F3058481F049}" presName="text_2" presStyleLbl="node1" presStyleIdx="1" presStyleCnt="7">
        <dgm:presLayoutVars>
          <dgm:bulletEnabled val="1"/>
        </dgm:presLayoutVars>
      </dgm:prSet>
      <dgm:spPr/>
    </dgm:pt>
    <dgm:pt modelId="{6E7B1CF0-E344-4170-BEE0-8297FEA39D19}" type="pres">
      <dgm:prSet presAssocID="{C4C25C0C-6FF5-4276-B3E6-F3058481F049}" presName="accent_2" presStyleCnt="0"/>
      <dgm:spPr/>
    </dgm:pt>
    <dgm:pt modelId="{C9F71EED-09C2-41B5-ADDE-15EF50785FB7}" type="pres">
      <dgm:prSet presAssocID="{C4C25C0C-6FF5-4276-B3E6-F3058481F049}" presName="accentRepeatNode" presStyleLbl="solidFgAcc1" presStyleIdx="1" presStyleCnt="7"/>
      <dgm:spPr>
        <a:blipFill dpi="0" rotWithShape="0">
          <a:blip xmlns:r="http://schemas.openxmlformats.org/officeDocument/2006/relationships" r:embed="rId7" cstate="print">
            <a:extLst>
              <a:ext uri="{28A0092B-C50C-407E-A947-70E740481C1C}">
                <a14:useLocalDpi xmlns:a14="http://schemas.microsoft.com/office/drawing/2010/main" val="0"/>
              </a:ext>
            </a:extLst>
          </a:blip>
          <a:srcRect/>
          <a:stretch>
            <a:fillRect/>
          </a:stretch>
        </a:blipFill>
      </dgm:spPr>
    </dgm:pt>
    <dgm:pt modelId="{C9EEA888-665F-4F00-B502-30D76E873FE0}" type="pres">
      <dgm:prSet presAssocID="{1A73FFE4-0C8C-4477-A57D-E226BA34472D}" presName="text_3" presStyleLbl="node1" presStyleIdx="2" presStyleCnt="7">
        <dgm:presLayoutVars>
          <dgm:bulletEnabled val="1"/>
        </dgm:presLayoutVars>
      </dgm:prSet>
      <dgm:spPr/>
    </dgm:pt>
    <dgm:pt modelId="{2FB95A3C-7B47-42C5-A0D1-E39D07E92B4D}" type="pres">
      <dgm:prSet presAssocID="{1A73FFE4-0C8C-4477-A57D-E226BA34472D}" presName="accent_3" presStyleCnt="0"/>
      <dgm:spPr/>
    </dgm:pt>
    <dgm:pt modelId="{1063B2C7-CAD7-4C51-961E-CBFC1AF99013}" type="pres">
      <dgm:prSet presAssocID="{1A73FFE4-0C8C-4477-A57D-E226BA34472D}" presName="accentRepeatNode" presStyleLbl="solidFgAcc1" presStyleIdx="2" presStyleCnt="7" custLinFactNeighborX="-1800"/>
      <dgm:spPr>
        <a:blipFill dpi="0" rotWithShape="0">
          <a:blip xmlns:r="http://schemas.openxmlformats.org/officeDocument/2006/relationships" r:embed="rId8">
            <a:extLst>
              <a:ext uri="{28A0092B-C50C-407E-A947-70E740481C1C}">
                <a14:useLocalDpi xmlns:a14="http://schemas.microsoft.com/office/drawing/2010/main" val="0"/>
              </a:ext>
            </a:extLst>
          </a:blip>
          <a:srcRect/>
          <a:stretch>
            <a:fillRect/>
          </a:stretch>
        </a:blipFill>
      </dgm:spPr>
    </dgm:pt>
    <dgm:pt modelId="{326D0AD8-9B7A-4F3E-A923-A10116613073}" type="pres">
      <dgm:prSet presAssocID="{FDAF7AC4-D614-48D5-BE04-20B8EAAB0AD3}" presName="text_4" presStyleLbl="node1" presStyleIdx="3" presStyleCnt="7">
        <dgm:presLayoutVars>
          <dgm:bulletEnabled val="1"/>
        </dgm:presLayoutVars>
      </dgm:prSet>
      <dgm:spPr/>
    </dgm:pt>
    <dgm:pt modelId="{946006F8-37FC-4B4E-8371-807A81554ED5}" type="pres">
      <dgm:prSet presAssocID="{FDAF7AC4-D614-48D5-BE04-20B8EAAB0AD3}" presName="accent_4" presStyleCnt="0"/>
      <dgm:spPr/>
    </dgm:pt>
    <dgm:pt modelId="{54BC3D32-DF73-4B60-9668-FF19C48F14F6}" type="pres">
      <dgm:prSet presAssocID="{FDAF7AC4-D614-48D5-BE04-20B8EAAB0AD3}" presName="accentRepeatNode" presStyleLbl="solidFgAcc1" presStyleIdx="3" presStyleCnt="7"/>
      <dgm:spPr>
        <a:blipFill dpi="0" rotWithShape="1">
          <a:blip xmlns:r="http://schemas.openxmlformats.org/officeDocument/2006/relationships" r:embed="rId9" cstate="print">
            <a:extLst>
              <a:ext uri="{28A0092B-C50C-407E-A947-70E740481C1C}">
                <a14:useLocalDpi xmlns:a14="http://schemas.microsoft.com/office/drawing/2010/main" val="0"/>
              </a:ext>
            </a:extLst>
          </a:blip>
          <a:srcRect/>
          <a:stretch>
            <a:fillRect/>
          </a:stretch>
        </a:blipFill>
      </dgm:spPr>
    </dgm:pt>
    <dgm:pt modelId="{F64ED5C0-49D7-43EE-9CEC-F72CD5A07ABF}" type="pres">
      <dgm:prSet presAssocID="{E8B892CC-E4FE-4385-83C9-AF03F5FF3BE2}" presName="text_5" presStyleLbl="node1" presStyleIdx="4" presStyleCnt="7">
        <dgm:presLayoutVars>
          <dgm:bulletEnabled val="1"/>
        </dgm:presLayoutVars>
      </dgm:prSet>
      <dgm:spPr/>
    </dgm:pt>
    <dgm:pt modelId="{DE7B9801-DD72-43F2-9DFD-2CD7D9E4BBB2}" type="pres">
      <dgm:prSet presAssocID="{E8B892CC-E4FE-4385-83C9-AF03F5FF3BE2}" presName="accent_5" presStyleCnt="0"/>
      <dgm:spPr/>
    </dgm:pt>
    <dgm:pt modelId="{654012D8-9A28-4DB6-B2A2-97D863EF78E0}" type="pres">
      <dgm:prSet presAssocID="{E8B892CC-E4FE-4385-83C9-AF03F5FF3BE2}" presName="accentRepeatNode" presStyleLbl="solidFgAcc1" presStyleIdx="4" presStyleCnt="7"/>
      <dgm:spPr>
        <a:blipFill dpi="0" rotWithShape="0">
          <a:blip xmlns:r="http://schemas.openxmlformats.org/officeDocument/2006/relationships" r:embed="rId10">
            <a:extLst>
              <a:ext uri="{28A0092B-C50C-407E-A947-70E740481C1C}">
                <a14:useLocalDpi xmlns:a14="http://schemas.microsoft.com/office/drawing/2010/main" val="0"/>
              </a:ext>
            </a:extLst>
          </a:blip>
          <a:srcRect/>
          <a:stretch>
            <a:fillRect/>
          </a:stretch>
        </a:blipFill>
      </dgm:spPr>
    </dgm:pt>
    <dgm:pt modelId="{CD800620-30EC-405A-B03B-BE233C9C6097}" type="pres">
      <dgm:prSet presAssocID="{0EF294F7-8F51-4866-9D80-F815D5B4C56F}" presName="text_6" presStyleLbl="node1" presStyleIdx="5" presStyleCnt="7">
        <dgm:presLayoutVars>
          <dgm:bulletEnabled val="1"/>
        </dgm:presLayoutVars>
      </dgm:prSet>
      <dgm:spPr/>
    </dgm:pt>
    <dgm:pt modelId="{81D63B27-0AF2-4F9D-8181-8B1C8912A66B}" type="pres">
      <dgm:prSet presAssocID="{0EF294F7-8F51-4866-9D80-F815D5B4C56F}" presName="accent_6" presStyleCnt="0"/>
      <dgm:spPr/>
    </dgm:pt>
    <dgm:pt modelId="{54866825-9F2E-4844-B07F-835BB939022C}" type="pres">
      <dgm:prSet presAssocID="{0EF294F7-8F51-4866-9D80-F815D5B4C56F}" presName="accentRepeatNode" presStyleLbl="solidFgAcc1" presStyleIdx="5" presStyleCnt="7"/>
      <dgm:spPr>
        <a:blipFill dpi="0" rotWithShape="0">
          <a:blip xmlns:r="http://schemas.openxmlformats.org/officeDocument/2006/relationships" r:embed="rId11" cstate="print">
            <a:extLst>
              <a:ext uri="{28A0092B-C50C-407E-A947-70E740481C1C}">
                <a14:useLocalDpi xmlns:a14="http://schemas.microsoft.com/office/drawing/2010/main" val="0"/>
              </a:ext>
            </a:extLst>
          </a:blip>
          <a:srcRect/>
          <a:stretch>
            <a:fillRect/>
          </a:stretch>
        </a:blipFill>
      </dgm:spPr>
    </dgm:pt>
    <dgm:pt modelId="{AE0D8F4A-268B-4A6B-BE10-BA19D5117F04}" type="pres">
      <dgm:prSet presAssocID="{467747A1-88BB-4732-A77B-67CDAAEC91FC}" presName="text_7" presStyleLbl="node1" presStyleIdx="6" presStyleCnt="7">
        <dgm:presLayoutVars>
          <dgm:bulletEnabled val="1"/>
        </dgm:presLayoutVars>
      </dgm:prSet>
      <dgm:spPr/>
    </dgm:pt>
    <dgm:pt modelId="{E9F7CB46-738E-4AF7-97AB-94C5EB89DC2A}" type="pres">
      <dgm:prSet presAssocID="{467747A1-88BB-4732-A77B-67CDAAEC91FC}" presName="accent_7" presStyleCnt="0"/>
      <dgm:spPr/>
    </dgm:pt>
    <dgm:pt modelId="{088687C6-003F-4948-8FEE-7BDBDDD9B417}" type="pres">
      <dgm:prSet presAssocID="{467747A1-88BB-4732-A77B-67CDAAEC91FC}" presName="accentRepeatNode" presStyleLbl="solidFgAcc1" presStyleIdx="6" presStyleCnt="7"/>
      <dgm:spPr>
        <a:blipFill dpi="0" rotWithShape="0">
          <a:blip xmlns:r="http://schemas.openxmlformats.org/officeDocument/2006/relationships" r:embed="rId12">
            <a:extLst>
              <a:ext uri="{28A0092B-C50C-407E-A947-70E740481C1C}">
                <a14:useLocalDpi xmlns:a14="http://schemas.microsoft.com/office/drawing/2010/main" val="0"/>
              </a:ext>
            </a:extLst>
          </a:blip>
          <a:srcRect/>
          <a:stretch>
            <a:fillRect/>
          </a:stretch>
        </a:blipFill>
      </dgm:spPr>
    </dgm:pt>
  </dgm:ptLst>
  <dgm:cxnLst>
    <dgm:cxn modelId="{D24F5D04-A63D-400A-A076-A4A5FB55F0C9}" type="presOf" srcId="{E459BC30-2CEA-4953-A92C-4F16C43764FB}" destId="{0E01724F-AB65-4515-8D39-A52DD29C7111}" srcOrd="0" destOrd="0" presId="urn:microsoft.com/office/officeart/2008/layout/VerticalCurvedList"/>
    <dgm:cxn modelId="{2A995913-6047-4EE3-9A22-ADD39F189219}" srcId="{E459BC30-2CEA-4953-A92C-4F16C43764FB}" destId="{467747A1-88BB-4732-A77B-67CDAAEC91FC}" srcOrd="6" destOrd="0" parTransId="{A0A21C0C-19FB-49A7-ABDD-AA6DBB641518}" sibTransId="{D0723CDB-6C6E-4F62-BADD-60406821895B}"/>
    <dgm:cxn modelId="{DC316C15-D525-41D0-8248-D6BA32B0CCC5}" srcId="{E459BC30-2CEA-4953-A92C-4F16C43764FB}" destId="{C4C25C0C-6FF5-4276-B3E6-F3058481F049}" srcOrd="1" destOrd="0" parTransId="{A20E94AB-E060-41AD-9342-B82EE6C2DCA4}" sibTransId="{54B3537C-15F9-4AC6-9DCC-A0F8AFEE6447}"/>
    <dgm:cxn modelId="{AA88011E-984F-47B8-B1B0-C0EDA77D4F88}" srcId="{E459BC30-2CEA-4953-A92C-4F16C43764FB}" destId="{1A73FFE4-0C8C-4477-A57D-E226BA34472D}" srcOrd="2" destOrd="0" parTransId="{CB356B6E-2E49-4670-8960-4F84BE90825D}" sibTransId="{E14227AB-56A7-4408-BEB4-96ECF32E3076}"/>
    <dgm:cxn modelId="{EF52762B-CBD7-41F8-AEE8-E7EA69990A54}" type="presOf" srcId="{D11DC86B-F2C3-49BA-B128-4789D5D34C03}" destId="{E2360456-E75A-4953-98E8-2F5DEFCD7EC6}" srcOrd="0" destOrd="0" presId="urn:microsoft.com/office/officeart/2008/layout/VerticalCurvedList"/>
    <dgm:cxn modelId="{588B4B30-AC06-4272-91DE-8B2C9FD406AF}" type="presOf" srcId="{E8B892CC-E4FE-4385-83C9-AF03F5FF3BE2}" destId="{F64ED5C0-49D7-43EE-9CEC-F72CD5A07ABF}" srcOrd="0" destOrd="0" presId="urn:microsoft.com/office/officeart/2008/layout/VerticalCurvedList"/>
    <dgm:cxn modelId="{E403013A-1AAA-4216-AB50-6E61D77C156B}" srcId="{E459BC30-2CEA-4953-A92C-4F16C43764FB}" destId="{0EF294F7-8F51-4866-9D80-F815D5B4C56F}" srcOrd="5" destOrd="0" parTransId="{6A9477E7-F7B1-456A-BC72-2F3E0E0C406A}" sibTransId="{AC4C87BC-DF59-47D2-8BC3-017912B57E86}"/>
    <dgm:cxn modelId="{E5B9D940-214C-47A1-B146-AB959CE2CF5A}" type="presOf" srcId="{FDAF7AC4-D614-48D5-BE04-20B8EAAB0AD3}" destId="{326D0AD8-9B7A-4F3E-A923-A10116613073}" srcOrd="0" destOrd="0" presId="urn:microsoft.com/office/officeart/2008/layout/VerticalCurvedList"/>
    <dgm:cxn modelId="{51DDC868-B921-4D3F-AA48-CA009D6ABCB4}" type="presOf" srcId="{0EF294F7-8F51-4866-9D80-F815D5B4C56F}" destId="{CD800620-30EC-405A-B03B-BE233C9C6097}" srcOrd="0" destOrd="0" presId="urn:microsoft.com/office/officeart/2008/layout/VerticalCurvedList"/>
    <dgm:cxn modelId="{6277E751-2438-4D3B-9557-73E7C28EFD1D}" srcId="{E459BC30-2CEA-4953-A92C-4F16C43764FB}" destId="{FDAF7AC4-D614-48D5-BE04-20B8EAAB0AD3}" srcOrd="3" destOrd="0" parTransId="{61B7F50A-52A5-4AF1-ACA6-F2EA3004D281}" sibTransId="{A57F4862-B805-48D6-91E0-35BB4E0421E5}"/>
    <dgm:cxn modelId="{0D3E4D54-8B2D-4676-B37E-6F47C0FF25CD}" type="presOf" srcId="{467747A1-88BB-4732-A77B-67CDAAEC91FC}" destId="{AE0D8F4A-268B-4A6B-BE10-BA19D5117F04}" srcOrd="0" destOrd="0" presId="urn:microsoft.com/office/officeart/2008/layout/VerticalCurvedList"/>
    <dgm:cxn modelId="{4AF4255A-8EFD-460A-ADED-5640125382B1}" type="presOf" srcId="{1A73FFE4-0C8C-4477-A57D-E226BA34472D}" destId="{C9EEA888-665F-4F00-B502-30D76E873FE0}" srcOrd="0" destOrd="0" presId="urn:microsoft.com/office/officeart/2008/layout/VerticalCurvedList"/>
    <dgm:cxn modelId="{4AF77399-F58E-423E-93FF-4546A78A41A5}" srcId="{E459BC30-2CEA-4953-A92C-4F16C43764FB}" destId="{D11DC86B-F2C3-49BA-B128-4789D5D34C03}" srcOrd="0" destOrd="0" parTransId="{1C8C0B76-1126-4B1D-A58E-4A726504156B}" sibTransId="{FF8FF505-2BBE-4535-9F81-6966604116AF}"/>
    <dgm:cxn modelId="{55732CCC-E670-43DC-994F-BA743519A7E3}" srcId="{E459BC30-2CEA-4953-A92C-4F16C43764FB}" destId="{E8B892CC-E4FE-4385-83C9-AF03F5FF3BE2}" srcOrd="4" destOrd="0" parTransId="{7EFC696E-D604-4BA9-82D1-2D86B2AA1364}" sibTransId="{0D20BC64-B9FC-4DF7-96A1-EB68781FA01A}"/>
    <dgm:cxn modelId="{58CEE3D2-A873-4DB1-8A96-DF508EC99FB7}" type="presOf" srcId="{FF8FF505-2BBE-4535-9F81-6966604116AF}" destId="{7F09B79B-B4BB-42E3-AD6B-42420F9EDCC2}" srcOrd="0" destOrd="0" presId="urn:microsoft.com/office/officeart/2008/layout/VerticalCurvedList"/>
    <dgm:cxn modelId="{D5A97AE9-896D-478B-BDDF-6F29696D04BF}" type="presOf" srcId="{C4C25C0C-6FF5-4276-B3E6-F3058481F049}" destId="{772BAC18-AC38-47BB-8158-4648FB164372}" srcOrd="0" destOrd="0" presId="urn:microsoft.com/office/officeart/2008/layout/VerticalCurvedList"/>
    <dgm:cxn modelId="{F006F36F-D42B-4BF7-80E5-F47665E7D190}" type="presParOf" srcId="{0E01724F-AB65-4515-8D39-A52DD29C7111}" destId="{C6ACA8E6-1BC9-46E6-B314-0FB590E243A7}" srcOrd="0" destOrd="0" presId="urn:microsoft.com/office/officeart/2008/layout/VerticalCurvedList"/>
    <dgm:cxn modelId="{50A9DFA9-9820-46E1-8461-345FA34AFC6D}" type="presParOf" srcId="{C6ACA8E6-1BC9-46E6-B314-0FB590E243A7}" destId="{913B2855-0E83-4F09-86A2-00CF02730800}" srcOrd="0" destOrd="0" presId="urn:microsoft.com/office/officeart/2008/layout/VerticalCurvedList"/>
    <dgm:cxn modelId="{84344057-8E38-47E7-8532-71F7D62E0F2A}" type="presParOf" srcId="{913B2855-0E83-4F09-86A2-00CF02730800}" destId="{EF4B1A9D-497A-490D-82DF-7DC8F60825D2}" srcOrd="0" destOrd="0" presId="urn:microsoft.com/office/officeart/2008/layout/VerticalCurvedList"/>
    <dgm:cxn modelId="{88BC6368-54D0-47BC-BC4C-6F9926CF8E03}" type="presParOf" srcId="{913B2855-0E83-4F09-86A2-00CF02730800}" destId="{7F09B79B-B4BB-42E3-AD6B-42420F9EDCC2}" srcOrd="1" destOrd="0" presId="urn:microsoft.com/office/officeart/2008/layout/VerticalCurvedList"/>
    <dgm:cxn modelId="{5F0151F6-9CA5-4E0C-A8FF-6EFBC768CBB2}" type="presParOf" srcId="{913B2855-0E83-4F09-86A2-00CF02730800}" destId="{677F7D66-8372-43E6-A00E-5DA28528A121}" srcOrd="2" destOrd="0" presId="urn:microsoft.com/office/officeart/2008/layout/VerticalCurvedList"/>
    <dgm:cxn modelId="{DEFF04A6-EF7D-474E-985D-AE3D79D60C8C}" type="presParOf" srcId="{913B2855-0E83-4F09-86A2-00CF02730800}" destId="{F4DA428E-38ED-454E-81B6-DB28435E76B5}" srcOrd="3" destOrd="0" presId="urn:microsoft.com/office/officeart/2008/layout/VerticalCurvedList"/>
    <dgm:cxn modelId="{C9068BA2-679B-46D7-A6B6-7956BD720583}" type="presParOf" srcId="{C6ACA8E6-1BC9-46E6-B314-0FB590E243A7}" destId="{E2360456-E75A-4953-98E8-2F5DEFCD7EC6}" srcOrd="1" destOrd="0" presId="urn:microsoft.com/office/officeart/2008/layout/VerticalCurvedList"/>
    <dgm:cxn modelId="{54CB4E89-C337-406F-93AC-8746A21BA4DC}" type="presParOf" srcId="{C6ACA8E6-1BC9-46E6-B314-0FB590E243A7}" destId="{4884239B-541F-4CAD-A20B-0FB02123D04A}" srcOrd="2" destOrd="0" presId="urn:microsoft.com/office/officeart/2008/layout/VerticalCurvedList"/>
    <dgm:cxn modelId="{CD2C119C-152E-400A-BCAD-620FFF9FAFE9}" type="presParOf" srcId="{4884239B-541F-4CAD-A20B-0FB02123D04A}" destId="{381360EA-2044-4FD1-A4C4-DB7AEA08C4B9}" srcOrd="0" destOrd="0" presId="urn:microsoft.com/office/officeart/2008/layout/VerticalCurvedList"/>
    <dgm:cxn modelId="{257F9724-B872-4243-898B-2BE55BEA8409}" type="presParOf" srcId="{C6ACA8E6-1BC9-46E6-B314-0FB590E243A7}" destId="{772BAC18-AC38-47BB-8158-4648FB164372}" srcOrd="3" destOrd="0" presId="urn:microsoft.com/office/officeart/2008/layout/VerticalCurvedList"/>
    <dgm:cxn modelId="{7C6A5854-0A7E-45D6-BFC1-E345247666B2}" type="presParOf" srcId="{C6ACA8E6-1BC9-46E6-B314-0FB590E243A7}" destId="{6E7B1CF0-E344-4170-BEE0-8297FEA39D19}" srcOrd="4" destOrd="0" presId="urn:microsoft.com/office/officeart/2008/layout/VerticalCurvedList"/>
    <dgm:cxn modelId="{1EEE7867-72C8-49DD-B2DC-CE2E525457C2}" type="presParOf" srcId="{6E7B1CF0-E344-4170-BEE0-8297FEA39D19}" destId="{C9F71EED-09C2-41B5-ADDE-15EF50785FB7}" srcOrd="0" destOrd="0" presId="urn:microsoft.com/office/officeart/2008/layout/VerticalCurvedList"/>
    <dgm:cxn modelId="{DC1524F1-131F-453E-A385-1E1FE14E7104}" type="presParOf" srcId="{C6ACA8E6-1BC9-46E6-B314-0FB590E243A7}" destId="{C9EEA888-665F-4F00-B502-30D76E873FE0}" srcOrd="5" destOrd="0" presId="urn:microsoft.com/office/officeart/2008/layout/VerticalCurvedList"/>
    <dgm:cxn modelId="{9F86641E-4CB3-4B60-9F70-E7D486823EC9}" type="presParOf" srcId="{C6ACA8E6-1BC9-46E6-B314-0FB590E243A7}" destId="{2FB95A3C-7B47-42C5-A0D1-E39D07E92B4D}" srcOrd="6" destOrd="0" presId="urn:microsoft.com/office/officeart/2008/layout/VerticalCurvedList"/>
    <dgm:cxn modelId="{A31DE671-F02A-4610-9741-21976B0BD683}" type="presParOf" srcId="{2FB95A3C-7B47-42C5-A0D1-E39D07E92B4D}" destId="{1063B2C7-CAD7-4C51-961E-CBFC1AF99013}" srcOrd="0" destOrd="0" presId="urn:microsoft.com/office/officeart/2008/layout/VerticalCurvedList"/>
    <dgm:cxn modelId="{5F219BA0-77AD-4345-B798-CFA388A2A0FD}" type="presParOf" srcId="{C6ACA8E6-1BC9-46E6-B314-0FB590E243A7}" destId="{326D0AD8-9B7A-4F3E-A923-A10116613073}" srcOrd="7" destOrd="0" presId="urn:microsoft.com/office/officeart/2008/layout/VerticalCurvedList"/>
    <dgm:cxn modelId="{FF86E86C-E20F-4A3A-8E99-9567D7F3B6AF}" type="presParOf" srcId="{C6ACA8E6-1BC9-46E6-B314-0FB590E243A7}" destId="{946006F8-37FC-4B4E-8371-807A81554ED5}" srcOrd="8" destOrd="0" presId="urn:microsoft.com/office/officeart/2008/layout/VerticalCurvedList"/>
    <dgm:cxn modelId="{6EDFE8A1-6895-497C-8F31-AEA2DF02C3FB}" type="presParOf" srcId="{946006F8-37FC-4B4E-8371-807A81554ED5}" destId="{54BC3D32-DF73-4B60-9668-FF19C48F14F6}" srcOrd="0" destOrd="0" presId="urn:microsoft.com/office/officeart/2008/layout/VerticalCurvedList"/>
    <dgm:cxn modelId="{07F5D642-CCB3-4977-ABAE-572867E8BF66}" type="presParOf" srcId="{C6ACA8E6-1BC9-46E6-B314-0FB590E243A7}" destId="{F64ED5C0-49D7-43EE-9CEC-F72CD5A07ABF}" srcOrd="9" destOrd="0" presId="urn:microsoft.com/office/officeart/2008/layout/VerticalCurvedList"/>
    <dgm:cxn modelId="{D057B491-5B83-402D-B6FA-30AB480F22C6}" type="presParOf" srcId="{C6ACA8E6-1BC9-46E6-B314-0FB590E243A7}" destId="{DE7B9801-DD72-43F2-9DFD-2CD7D9E4BBB2}" srcOrd="10" destOrd="0" presId="urn:microsoft.com/office/officeart/2008/layout/VerticalCurvedList"/>
    <dgm:cxn modelId="{CAF97921-C1B9-4A46-8287-E24053F7ABC7}" type="presParOf" srcId="{DE7B9801-DD72-43F2-9DFD-2CD7D9E4BBB2}" destId="{654012D8-9A28-4DB6-B2A2-97D863EF78E0}" srcOrd="0" destOrd="0" presId="urn:microsoft.com/office/officeart/2008/layout/VerticalCurvedList"/>
    <dgm:cxn modelId="{5133443E-8540-465E-80C5-26D31810F96C}" type="presParOf" srcId="{C6ACA8E6-1BC9-46E6-B314-0FB590E243A7}" destId="{CD800620-30EC-405A-B03B-BE233C9C6097}" srcOrd="11" destOrd="0" presId="urn:microsoft.com/office/officeart/2008/layout/VerticalCurvedList"/>
    <dgm:cxn modelId="{0D98BBEC-9308-4D61-B97F-64E8CF58F81A}" type="presParOf" srcId="{C6ACA8E6-1BC9-46E6-B314-0FB590E243A7}" destId="{81D63B27-0AF2-4F9D-8181-8B1C8912A66B}" srcOrd="12" destOrd="0" presId="urn:microsoft.com/office/officeart/2008/layout/VerticalCurvedList"/>
    <dgm:cxn modelId="{7E0F5670-67E1-43AF-8564-633B89775C69}" type="presParOf" srcId="{81D63B27-0AF2-4F9D-8181-8B1C8912A66B}" destId="{54866825-9F2E-4844-B07F-835BB939022C}" srcOrd="0" destOrd="0" presId="urn:microsoft.com/office/officeart/2008/layout/VerticalCurvedList"/>
    <dgm:cxn modelId="{33D60653-CB94-43FE-B17C-95A1C38061AB}" type="presParOf" srcId="{C6ACA8E6-1BC9-46E6-B314-0FB590E243A7}" destId="{AE0D8F4A-268B-4A6B-BE10-BA19D5117F04}" srcOrd="13" destOrd="0" presId="urn:microsoft.com/office/officeart/2008/layout/VerticalCurvedList"/>
    <dgm:cxn modelId="{89BD1848-4D27-45A9-B1EB-6B5AB85A05E9}" type="presParOf" srcId="{C6ACA8E6-1BC9-46E6-B314-0FB590E243A7}" destId="{E9F7CB46-738E-4AF7-97AB-94C5EB89DC2A}" srcOrd="14" destOrd="0" presId="urn:microsoft.com/office/officeart/2008/layout/VerticalCurvedList"/>
    <dgm:cxn modelId="{729D40C8-1DD1-4A78-B4E9-58CF7F197F59}" type="presParOf" srcId="{E9F7CB46-738E-4AF7-97AB-94C5EB89DC2A}" destId="{088687C6-003F-4948-8FEE-7BDBDDD9B41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9B79B-B4BB-42E3-AD6B-42420F9EDCC2}">
      <dsp:nvSpPr>
        <dsp:cNvPr id="0" name=""/>
        <dsp:cNvSpPr/>
      </dsp:nvSpPr>
      <dsp:spPr>
        <a:xfrm>
          <a:off x="-5473026" y="-838423"/>
          <a:ext cx="6520007" cy="6520007"/>
        </a:xfrm>
        <a:prstGeom prst="blockArc">
          <a:avLst>
            <a:gd name="adj1" fmla="val 18900000"/>
            <a:gd name="adj2" fmla="val 2700000"/>
            <a:gd name="adj3" fmla="val 331"/>
          </a:avLst>
        </a:prstGeom>
        <a:noFill/>
        <a:ln w="12700" cap="flat" cmpd="sng" algn="ctr">
          <a:solidFill>
            <a:schemeClr val="accent2">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360456-E75A-4953-98E8-2F5DEFCD7EC6}">
      <dsp:nvSpPr>
        <dsp:cNvPr id="0" name=""/>
        <dsp:cNvSpPr/>
      </dsp:nvSpPr>
      <dsp:spPr>
        <a:xfrm>
          <a:off x="339747" y="220170"/>
          <a:ext cx="8990703" cy="440146"/>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0320" rIns="20320" bIns="20320" numCol="1" spcCol="1270" anchor="ctr" anchorCtr="0">
          <a:noAutofit/>
        </a:bodyPr>
        <a:lstStyle/>
        <a:p>
          <a:pPr marL="0" lvl="0" indent="0" algn="l" defTabSz="355600">
            <a:lnSpc>
              <a:spcPct val="90000"/>
            </a:lnSpc>
            <a:spcBef>
              <a:spcPct val="0"/>
            </a:spcBef>
            <a:spcAft>
              <a:spcPct val="35000"/>
            </a:spcAft>
            <a:buNone/>
          </a:pPr>
          <a:r>
            <a:rPr lang="es-CO" sz="800" b="1" kern="1200" dirty="0">
              <a:solidFill>
                <a:schemeClr val="tx1"/>
              </a:solidFill>
              <a:effectLst/>
              <a:latin typeface="Work Sans" pitchFamily="2" charset="0"/>
              <a:ea typeface="Times New Roman" panose="02020603050405020304" pitchFamily="18" charset="0"/>
            </a:rPr>
            <a:t>Sede principal</a:t>
          </a:r>
          <a:br>
            <a:rPr lang="es-CO" sz="800" kern="1200" dirty="0">
              <a:solidFill>
                <a:schemeClr val="tx1"/>
              </a:solidFill>
              <a:effectLst/>
              <a:latin typeface="Work Sans" pitchFamily="2" charset="0"/>
              <a:ea typeface="Times New Roman" panose="02020603050405020304" pitchFamily="18" charset="0"/>
            </a:rPr>
          </a:br>
          <a:r>
            <a:rPr lang="es-CO" sz="800" b="1" kern="1200" dirty="0">
              <a:solidFill>
                <a:schemeClr val="tx1"/>
              </a:solidFill>
              <a:effectLst/>
              <a:latin typeface="Work Sans" pitchFamily="2" charset="0"/>
              <a:ea typeface="Times New Roman" panose="02020603050405020304" pitchFamily="18" charset="0"/>
            </a:rPr>
            <a:t>Dirección:</a:t>
          </a:r>
          <a:r>
            <a:rPr lang="es-CO" sz="800" kern="1200" dirty="0">
              <a:solidFill>
                <a:schemeClr val="tx1"/>
              </a:solidFill>
              <a:effectLst/>
              <a:latin typeface="Work Sans" pitchFamily="2" charset="0"/>
              <a:ea typeface="Times New Roman" panose="02020603050405020304" pitchFamily="18" charset="0"/>
            </a:rPr>
            <a:t> Carrera 10 # 28-49. Torre A. Piso 26 y 27. Bogotá, Colombia</a:t>
          </a:r>
          <a:endParaRPr lang="es-CO" sz="800" kern="1200">
            <a:solidFill>
              <a:schemeClr val="tx1"/>
            </a:solidFill>
          </a:endParaRPr>
        </a:p>
      </dsp:txBody>
      <dsp:txXfrm>
        <a:off x="339747" y="220170"/>
        <a:ext cx="8990703" cy="440146"/>
      </dsp:txXfrm>
    </dsp:sp>
    <dsp:sp modelId="{381360EA-2044-4FD1-A4C4-DB7AEA08C4B9}">
      <dsp:nvSpPr>
        <dsp:cNvPr id="0" name=""/>
        <dsp:cNvSpPr/>
      </dsp:nvSpPr>
      <dsp:spPr>
        <a:xfrm>
          <a:off x="89425" y="156893"/>
          <a:ext cx="550182" cy="550182"/>
        </a:xfrm>
        <a:prstGeom prst="ellipse">
          <a:avLst/>
        </a:prstGeom>
        <a:blipFill dpi="0"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2BAC18-AC38-47BB-8158-4648FB164372}">
      <dsp:nvSpPr>
        <dsp:cNvPr id="0" name=""/>
        <dsp:cNvSpPr/>
      </dsp:nvSpPr>
      <dsp:spPr>
        <a:xfrm>
          <a:off x="738339" y="880777"/>
          <a:ext cx="8592111" cy="440146"/>
        </a:xfrm>
        <a:prstGeom prst="rect">
          <a:avLst/>
        </a:prstGeom>
        <a:solidFill>
          <a:schemeClr val="accent2">
            <a:shade val="80000"/>
            <a:hueOff val="-80236"/>
            <a:satOff val="1694"/>
            <a:lumOff val="45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0320" rIns="20320" bIns="20320" numCol="1" spcCol="1270" anchor="ctr" anchorCtr="0">
          <a:noAutofit/>
        </a:bodyPr>
        <a:lstStyle/>
        <a:p>
          <a:pPr marL="0" lvl="0" indent="0" algn="l" defTabSz="355600">
            <a:lnSpc>
              <a:spcPct val="90000"/>
            </a:lnSpc>
            <a:spcBef>
              <a:spcPct val="0"/>
            </a:spcBef>
            <a:spcAft>
              <a:spcPct val="35000"/>
            </a:spcAft>
            <a:buNone/>
          </a:pPr>
          <a:r>
            <a:rPr lang="es-CO" sz="800" b="1" kern="1200" dirty="0">
              <a:solidFill>
                <a:schemeClr val="tx1"/>
              </a:solidFill>
              <a:effectLst/>
              <a:latin typeface="Work Sans" pitchFamily="2" charset="0"/>
              <a:ea typeface="Times New Roman" panose="02020603050405020304" pitchFamily="18" charset="0"/>
            </a:rPr>
            <a:t>Punto de Atención y Servicio a la Ciudadanía</a:t>
          </a:r>
          <a:br>
            <a:rPr lang="es-CO" sz="800" b="1" kern="1200" dirty="0">
              <a:solidFill>
                <a:schemeClr val="tx1"/>
              </a:solidFill>
              <a:effectLst/>
              <a:latin typeface="Work Sans" pitchFamily="2" charset="0"/>
              <a:ea typeface="Times New Roman" panose="02020603050405020304" pitchFamily="18" charset="0"/>
            </a:rPr>
          </a:br>
          <a:r>
            <a:rPr lang="es-CO" sz="800" b="1" kern="1200" dirty="0">
              <a:solidFill>
                <a:schemeClr val="tx1"/>
              </a:solidFill>
              <a:effectLst/>
              <a:latin typeface="Work Sans" pitchFamily="2" charset="0"/>
              <a:ea typeface="Times New Roman" panose="02020603050405020304" pitchFamily="18" charset="0"/>
            </a:rPr>
            <a:t>Dirección</a:t>
          </a:r>
          <a:r>
            <a:rPr lang="es-CO" sz="800" kern="1200" dirty="0">
              <a:solidFill>
                <a:schemeClr val="tx1"/>
              </a:solidFill>
              <a:effectLst/>
              <a:latin typeface="Work Sans" pitchFamily="2" charset="0"/>
              <a:ea typeface="Times New Roman" panose="02020603050405020304" pitchFamily="18" charset="0"/>
            </a:rPr>
            <a:t>: Carrera 13A Nro. 28-38, Local 132 Parque Central Bavaria, Manzana 1. y Red CADE (Américas, Suba y 20 de Julio) </a:t>
          </a:r>
        </a:p>
        <a:p>
          <a:pPr marL="0" lvl="0" indent="0" algn="l" defTabSz="355600">
            <a:lnSpc>
              <a:spcPct val="90000"/>
            </a:lnSpc>
            <a:spcBef>
              <a:spcPct val="0"/>
            </a:spcBef>
            <a:spcAft>
              <a:spcPct val="35000"/>
            </a:spcAft>
            <a:buNone/>
          </a:pPr>
          <a:r>
            <a:rPr lang="es-CO" sz="800" b="1" kern="1200" dirty="0">
              <a:solidFill>
                <a:schemeClr val="tx1"/>
              </a:solidFill>
              <a:effectLst/>
              <a:latin typeface="Work Sans" pitchFamily="2" charset="0"/>
              <a:ea typeface="Times New Roman" panose="02020603050405020304" pitchFamily="18" charset="0"/>
            </a:rPr>
            <a:t>Horarios de atención al ciudadano: </a:t>
          </a:r>
          <a:r>
            <a:rPr lang="es-CO" sz="800" kern="1200" dirty="0">
              <a:solidFill>
                <a:schemeClr val="tx1"/>
              </a:solidFill>
              <a:effectLst/>
              <a:latin typeface="Work Sans" pitchFamily="2" charset="0"/>
              <a:ea typeface="Times New Roman" panose="02020603050405020304" pitchFamily="18" charset="0"/>
            </a:rPr>
            <a:t>Lunes a viernes 7:00a.m. a 4:30p.m.</a:t>
          </a:r>
          <a:endParaRPr lang="es-CO" sz="800" kern="1200" dirty="0">
            <a:solidFill>
              <a:schemeClr val="tx1"/>
            </a:solidFill>
            <a:effectLst/>
            <a:latin typeface="Times New Roman" panose="02020603050405020304" pitchFamily="18" charset="0"/>
            <a:ea typeface="Times New Roman" panose="02020603050405020304" pitchFamily="18" charset="0"/>
          </a:endParaRPr>
        </a:p>
      </dsp:txBody>
      <dsp:txXfrm>
        <a:off x="738339" y="880777"/>
        <a:ext cx="8592111" cy="440146"/>
      </dsp:txXfrm>
    </dsp:sp>
    <dsp:sp modelId="{C9F71EED-09C2-41B5-ADDE-15EF50785FB7}">
      <dsp:nvSpPr>
        <dsp:cNvPr id="0" name=""/>
        <dsp:cNvSpPr/>
      </dsp:nvSpPr>
      <dsp:spPr>
        <a:xfrm>
          <a:off x="463248" y="825758"/>
          <a:ext cx="550182" cy="550182"/>
        </a:xfrm>
        <a:prstGeom prst="ellipse">
          <a:avLst/>
        </a:prstGeom>
        <a:blipFill dpi="0" rotWithShape="0">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80236"/>
              <a:satOff val="1694"/>
              <a:lumOff val="45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EEA888-665F-4F00-B502-30D76E873FE0}">
      <dsp:nvSpPr>
        <dsp:cNvPr id="0" name=""/>
        <dsp:cNvSpPr/>
      </dsp:nvSpPr>
      <dsp:spPr>
        <a:xfrm>
          <a:off x="956766" y="1540899"/>
          <a:ext cx="8373684" cy="440146"/>
        </a:xfrm>
        <a:prstGeom prst="rect">
          <a:avLst/>
        </a:prstGeom>
        <a:solidFill>
          <a:schemeClr val="accent2">
            <a:shade val="80000"/>
            <a:hueOff val="-160472"/>
            <a:satOff val="3389"/>
            <a:lumOff val="90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0320" rIns="20320" bIns="20320" numCol="1" spcCol="1270" anchor="ctr" anchorCtr="0">
          <a:noAutofit/>
        </a:bodyPr>
        <a:lstStyle/>
        <a:p>
          <a:pPr marL="0" lvl="0" indent="0" algn="l" defTabSz="355600">
            <a:lnSpc>
              <a:spcPct val="90000"/>
            </a:lnSpc>
            <a:spcBef>
              <a:spcPct val="0"/>
            </a:spcBef>
            <a:spcAft>
              <a:spcPct val="35000"/>
            </a:spcAft>
            <a:buNone/>
          </a:pPr>
          <a:r>
            <a:rPr lang="es-CO" sz="800" b="1" kern="1200" dirty="0">
              <a:solidFill>
                <a:schemeClr val="tx1"/>
              </a:solidFill>
              <a:effectLst/>
              <a:latin typeface="Work Sans" pitchFamily="2" charset="0"/>
              <a:ea typeface="Times New Roman" panose="02020603050405020304" pitchFamily="18" charset="0"/>
            </a:rPr>
            <a:t>Teléfono conmutador:</a:t>
          </a:r>
          <a:r>
            <a:rPr lang="es-CO" sz="800" kern="1200" dirty="0">
              <a:solidFill>
                <a:schemeClr val="tx1"/>
              </a:solidFill>
              <a:effectLst/>
              <a:latin typeface="Work Sans" pitchFamily="2" charset="0"/>
              <a:ea typeface="Times New Roman" panose="02020603050405020304" pitchFamily="18" charset="0"/>
            </a:rPr>
            <a:t> +57 (601) 6660006</a:t>
          </a:r>
          <a:endParaRPr lang="es-CO" sz="800" kern="1200" dirty="0">
            <a:solidFill>
              <a:schemeClr val="tx1"/>
            </a:solidFill>
            <a:effectLst/>
            <a:latin typeface="Times New Roman" panose="02020603050405020304" pitchFamily="18" charset="0"/>
            <a:ea typeface="Times New Roman" panose="02020603050405020304" pitchFamily="18" charset="0"/>
          </a:endParaRPr>
        </a:p>
      </dsp:txBody>
      <dsp:txXfrm>
        <a:off x="956766" y="1540899"/>
        <a:ext cx="8373684" cy="440146"/>
      </dsp:txXfrm>
    </dsp:sp>
    <dsp:sp modelId="{1063B2C7-CAD7-4C51-961E-CBFC1AF99013}">
      <dsp:nvSpPr>
        <dsp:cNvPr id="0" name=""/>
        <dsp:cNvSpPr/>
      </dsp:nvSpPr>
      <dsp:spPr>
        <a:xfrm>
          <a:off x="671771" y="1485881"/>
          <a:ext cx="550182" cy="550182"/>
        </a:xfrm>
        <a:prstGeom prst="ellipse">
          <a:avLst/>
        </a:prstGeom>
        <a:blipFill dpi="0" rotWithShape="0">
          <a:blip xmlns:r="http://schemas.openxmlformats.org/officeDocument/2006/relationships" r:embed="rId3">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160472"/>
              <a:satOff val="3389"/>
              <a:lumOff val="9027"/>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6D0AD8-9B7A-4F3E-A923-A10116613073}">
      <dsp:nvSpPr>
        <dsp:cNvPr id="0" name=""/>
        <dsp:cNvSpPr/>
      </dsp:nvSpPr>
      <dsp:spPr>
        <a:xfrm>
          <a:off x="1026507" y="2201506"/>
          <a:ext cx="8303943" cy="440146"/>
        </a:xfrm>
        <a:prstGeom prst="rect">
          <a:avLst/>
        </a:prstGeom>
        <a:solidFill>
          <a:schemeClr val="accent2">
            <a:shade val="80000"/>
            <a:hueOff val="-240708"/>
            <a:satOff val="5083"/>
            <a:lumOff val="135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schemeClr val="tx1"/>
              </a:solidFill>
              <a:effectLst/>
              <a:latin typeface="Work Sans" pitchFamily="2" charset="0"/>
              <a:ea typeface="Times New Roman" panose="02020603050405020304" pitchFamily="18" charset="0"/>
              <a:cs typeface="+mn-cs"/>
            </a:rPr>
            <a:t>Video llamada de lengua de señas: </a:t>
          </a:r>
          <a:r>
            <a:rPr lang="es-CO" sz="900" kern="1200" dirty="0">
              <a:solidFill>
                <a:schemeClr val="tx1"/>
              </a:solidFill>
              <a:latin typeface="Work Sans" pitchFamily="2" charset="0"/>
              <a:hlinkClick xmlns:r="http://schemas.openxmlformats.org/officeDocument/2006/relationships" r:id="rId4">
                <a:extLst>
                  <a:ext uri="{A12FA001-AC4F-418D-AE19-62706E023703}">
                    <ahyp:hlinkClr xmlns:ahyp="http://schemas.microsoft.com/office/drawing/2018/hyperlinkcolor" val="tx"/>
                  </a:ext>
                </a:extLst>
              </a:hlinkClick>
            </a:rPr>
            <a:t>https://bpmconsulting6.ucontactcloud.com/WebChat/ateneavideochat</a:t>
          </a:r>
          <a:r>
            <a:rPr lang="es-CO" sz="900" kern="1200" dirty="0">
              <a:solidFill>
                <a:schemeClr val="tx1"/>
              </a:solidFill>
              <a:hlinkClick xmlns:r="http://schemas.openxmlformats.org/officeDocument/2006/relationships" r:id="rId4">
                <a:extLst>
                  <a:ext uri="{A12FA001-AC4F-418D-AE19-62706E023703}">
                    <ahyp:hlinkClr xmlns:ahyp="http://schemas.microsoft.com/office/drawing/2018/hyperlinkcolor" val="tx"/>
                  </a:ext>
                </a:extLst>
              </a:hlinkClick>
            </a:rPr>
            <a:t>/</a:t>
          </a:r>
          <a:r>
            <a:rPr lang="es-CO" sz="900" kern="1200" dirty="0">
              <a:solidFill>
                <a:schemeClr val="tx1"/>
              </a:solidFill>
            </a:rPr>
            <a:t> </a:t>
          </a:r>
        </a:p>
      </dsp:txBody>
      <dsp:txXfrm>
        <a:off x="1026507" y="2201506"/>
        <a:ext cx="8303943" cy="440146"/>
      </dsp:txXfrm>
    </dsp:sp>
    <dsp:sp modelId="{54BC3D32-DF73-4B60-9668-FF19C48F14F6}">
      <dsp:nvSpPr>
        <dsp:cNvPr id="0" name=""/>
        <dsp:cNvSpPr/>
      </dsp:nvSpPr>
      <dsp:spPr>
        <a:xfrm>
          <a:off x="751416" y="2146488"/>
          <a:ext cx="550182" cy="550182"/>
        </a:xfrm>
        <a:prstGeom prst="ellipse">
          <a:avLst/>
        </a:prstGeom>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240708"/>
              <a:satOff val="5083"/>
              <a:lumOff val="13541"/>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4ED5C0-49D7-43EE-9CEC-F72CD5A07ABF}">
      <dsp:nvSpPr>
        <dsp:cNvPr id="0" name=""/>
        <dsp:cNvSpPr/>
      </dsp:nvSpPr>
      <dsp:spPr>
        <a:xfrm>
          <a:off x="956766" y="2862113"/>
          <a:ext cx="8373684" cy="440146"/>
        </a:xfrm>
        <a:prstGeom prst="rect">
          <a:avLst/>
        </a:prstGeom>
        <a:solidFill>
          <a:schemeClr val="accent2">
            <a:shade val="80000"/>
            <a:hueOff val="-320943"/>
            <a:satOff val="6777"/>
            <a:lumOff val="180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schemeClr val="tx1"/>
              </a:solidFill>
              <a:effectLst/>
              <a:latin typeface="Work Sans" pitchFamily="2" charset="0"/>
              <a:ea typeface="Times New Roman" panose="02020603050405020304" pitchFamily="18" charset="0"/>
              <a:cs typeface="+mn-cs"/>
            </a:rPr>
            <a:t>Chat: </a:t>
          </a:r>
          <a:r>
            <a:rPr lang="es-CO" sz="900" kern="1200" dirty="0">
              <a:solidFill>
                <a:schemeClr val="tx1"/>
              </a:solidFill>
              <a:latin typeface="Work Sans" pitchFamily="2" charset="0"/>
              <a:hlinkClick xmlns:r="http://schemas.openxmlformats.org/officeDocument/2006/relationships" r:id="rId6">
                <a:extLst>
                  <a:ext uri="{A12FA001-AC4F-418D-AE19-62706E023703}">
                    <ahyp:hlinkClr xmlns:ahyp="http://schemas.microsoft.com/office/drawing/2018/hyperlinkcolor" val="tx"/>
                  </a:ext>
                </a:extLst>
              </a:hlinkClick>
            </a:rPr>
            <a:t>https://bpmconsulting6.ucontactcloud.com/WebChat/ateneachat/</a:t>
          </a:r>
          <a:r>
            <a:rPr lang="es-CO" sz="900" kern="1200" dirty="0">
              <a:solidFill>
                <a:schemeClr val="tx1"/>
              </a:solidFill>
              <a:latin typeface="Work Sans" pitchFamily="2" charset="0"/>
            </a:rPr>
            <a:t> </a:t>
          </a:r>
        </a:p>
      </dsp:txBody>
      <dsp:txXfrm>
        <a:off x="956766" y="2862113"/>
        <a:ext cx="8373684" cy="440146"/>
      </dsp:txXfrm>
    </dsp:sp>
    <dsp:sp modelId="{654012D8-9A28-4DB6-B2A2-97D863EF78E0}">
      <dsp:nvSpPr>
        <dsp:cNvPr id="0" name=""/>
        <dsp:cNvSpPr/>
      </dsp:nvSpPr>
      <dsp:spPr>
        <a:xfrm>
          <a:off x="681674" y="2807095"/>
          <a:ext cx="550182" cy="550182"/>
        </a:xfrm>
        <a:prstGeom prst="ellipse">
          <a:avLst/>
        </a:prstGeom>
        <a:blipFill dpi="0" rotWithShape="0">
          <a:blip xmlns:r="http://schemas.openxmlformats.org/officeDocument/2006/relationships" r:embed="rId7">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320943"/>
              <a:satOff val="6777"/>
              <a:lumOff val="18054"/>
              <a:alphaOff val="0"/>
            </a:schemeClr>
          </a:solidFill>
          <a:prstDash val="solid"/>
          <a:miter lim="800000"/>
        </a:ln>
        <a:effectLst/>
      </dsp:spPr>
      <dsp:style>
        <a:lnRef idx="2">
          <a:scrgbClr r="0" g="0" b="0"/>
        </a:lnRef>
        <a:fillRef idx="1">
          <a:scrgbClr r="0" g="0" b="0"/>
        </a:fillRef>
        <a:effectRef idx="0">
          <a:scrgbClr r="0" g="0" b="0"/>
        </a:effectRef>
        <a:fontRef idx="minor"/>
      </dsp:style>
    </dsp:sp>
    <dsp:sp modelId="{CD800620-30EC-405A-B03B-BE233C9C6097}">
      <dsp:nvSpPr>
        <dsp:cNvPr id="0" name=""/>
        <dsp:cNvSpPr/>
      </dsp:nvSpPr>
      <dsp:spPr>
        <a:xfrm>
          <a:off x="738339" y="3522236"/>
          <a:ext cx="8592111" cy="440146"/>
        </a:xfrm>
        <a:prstGeom prst="rect">
          <a:avLst/>
        </a:prstGeom>
        <a:solidFill>
          <a:schemeClr val="accent2">
            <a:shade val="80000"/>
            <a:hueOff val="-401179"/>
            <a:satOff val="8472"/>
            <a:lumOff val="225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schemeClr val="tx1"/>
              </a:solidFill>
              <a:effectLst/>
              <a:latin typeface="Work Sans" pitchFamily="2" charset="0"/>
              <a:ea typeface="Times New Roman" panose="02020603050405020304" pitchFamily="18" charset="0"/>
              <a:cs typeface="+mn-cs"/>
            </a:rPr>
            <a:t>Sistema de Gestión de Correspondencia - SIGA: </a:t>
          </a:r>
          <a:r>
            <a:rPr lang="es-CO" sz="900" kern="1200" dirty="0">
              <a:solidFill>
                <a:schemeClr val="tx1"/>
              </a:solidFill>
              <a:latin typeface="Work Sans" pitchFamily="2" charset="0"/>
              <a:hlinkClick xmlns:r="http://schemas.openxmlformats.org/officeDocument/2006/relationships" r:id="rId8">
                <a:extLst>
                  <a:ext uri="{A12FA001-AC4F-418D-AE19-62706E023703}">
                    <ahyp:hlinkClr xmlns:ahyp="http://schemas.microsoft.com/office/drawing/2018/hyperlinkcolor" val="tx"/>
                  </a:ext>
                </a:extLst>
              </a:hlinkClick>
            </a:rPr>
            <a:t>https://siga.agenciaatenea.gov.co/WebSigaPQR/</a:t>
          </a:r>
          <a:r>
            <a:rPr lang="es-CO" sz="900" kern="1200" dirty="0">
              <a:solidFill>
                <a:schemeClr val="tx1"/>
              </a:solidFill>
              <a:latin typeface="Work Sans" pitchFamily="2" charset="0"/>
            </a:rPr>
            <a:t> </a:t>
          </a:r>
        </a:p>
        <a:p>
          <a:pPr marL="0" lvl="0" indent="0" algn="l" defTabSz="400050">
            <a:lnSpc>
              <a:spcPct val="90000"/>
            </a:lnSpc>
            <a:spcBef>
              <a:spcPct val="0"/>
            </a:spcBef>
            <a:spcAft>
              <a:spcPct val="35000"/>
            </a:spcAft>
            <a:buNone/>
          </a:pPr>
          <a:r>
            <a:rPr lang="es-CO" sz="900" b="1" kern="1200" dirty="0">
              <a:solidFill>
                <a:schemeClr val="tx1"/>
              </a:solidFill>
              <a:effectLst/>
              <a:latin typeface="Work Sans" pitchFamily="2" charset="0"/>
              <a:ea typeface="Times New Roman" panose="02020603050405020304" pitchFamily="18" charset="0"/>
              <a:cs typeface="+mn-cs"/>
            </a:rPr>
            <a:t>Sistema para la Gestión de Peticiones Ciudadanas - Bogotá Te Escucha</a:t>
          </a:r>
          <a:r>
            <a:rPr lang="es-CO" sz="900" kern="1200" dirty="0">
              <a:solidFill>
                <a:schemeClr val="tx1"/>
              </a:solidFill>
              <a:latin typeface="Work Sans" pitchFamily="2" charset="0"/>
            </a:rPr>
            <a:t>: </a:t>
          </a:r>
          <a:r>
            <a:rPr lang="es-CO" sz="900" kern="1200" dirty="0">
              <a:solidFill>
                <a:schemeClr val="tx1"/>
              </a:solidFill>
              <a:latin typeface="Work Sans" pitchFamily="2" charset="0"/>
              <a:hlinkClick xmlns:r="http://schemas.openxmlformats.org/officeDocument/2006/relationships" r:id="rId9">
                <a:extLst>
                  <a:ext uri="{A12FA001-AC4F-418D-AE19-62706E023703}">
                    <ahyp:hlinkClr xmlns:ahyp="http://schemas.microsoft.com/office/drawing/2018/hyperlinkcolor" val="tx"/>
                  </a:ext>
                </a:extLst>
              </a:hlinkClick>
            </a:rPr>
            <a:t>https://bogota.gov.co/sdqs/</a:t>
          </a:r>
          <a:r>
            <a:rPr lang="es-CO" sz="900" kern="1200" dirty="0">
              <a:solidFill>
                <a:schemeClr val="tx1"/>
              </a:solidFill>
              <a:latin typeface="Work Sans" pitchFamily="2" charset="0"/>
            </a:rPr>
            <a:t> </a:t>
          </a:r>
        </a:p>
      </dsp:txBody>
      <dsp:txXfrm>
        <a:off x="738339" y="3522236"/>
        <a:ext cx="8592111" cy="440146"/>
      </dsp:txXfrm>
    </dsp:sp>
    <dsp:sp modelId="{54866825-9F2E-4844-B07F-835BB939022C}">
      <dsp:nvSpPr>
        <dsp:cNvPr id="0" name=""/>
        <dsp:cNvSpPr/>
      </dsp:nvSpPr>
      <dsp:spPr>
        <a:xfrm>
          <a:off x="463248" y="3467218"/>
          <a:ext cx="550182" cy="550182"/>
        </a:xfrm>
        <a:prstGeom prst="ellipse">
          <a:avLst/>
        </a:prstGeom>
        <a:blipFill dpi="0" rotWithShape="0">
          <a:blip xmlns:r="http://schemas.openxmlformats.org/officeDocument/2006/relationships" r:embed="rId10"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401179"/>
              <a:satOff val="8472"/>
              <a:lumOff val="22568"/>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0D8F4A-268B-4A6B-BE10-BA19D5117F04}">
      <dsp:nvSpPr>
        <dsp:cNvPr id="0" name=""/>
        <dsp:cNvSpPr/>
      </dsp:nvSpPr>
      <dsp:spPr>
        <a:xfrm>
          <a:off x="339747" y="4182843"/>
          <a:ext cx="8990703" cy="440146"/>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schemeClr val="tx1"/>
              </a:solidFill>
              <a:effectLst/>
              <a:latin typeface="Work Sans" pitchFamily="2" charset="0"/>
              <a:ea typeface="Times New Roman" panose="02020603050405020304" pitchFamily="18" charset="0"/>
              <a:cs typeface="+mn-cs"/>
            </a:rPr>
            <a:t>Correo de contacto:  </a:t>
          </a:r>
          <a:r>
            <a:rPr lang="es-CO" sz="900" u="sng" kern="1200" dirty="0">
              <a:solidFill>
                <a:schemeClr val="tx1"/>
              </a:solidFill>
              <a:effectLst/>
              <a:latin typeface="Work Sans" pitchFamily="2" charset="0"/>
              <a:ea typeface="Times New Roman" panose="02020603050405020304" pitchFamily="18" charset="0"/>
              <a:hlinkClick xmlns:r="http://schemas.openxmlformats.org/officeDocument/2006/relationships" r:id="rId11">
                <a:extLst>
                  <a:ext uri="{A12FA001-AC4F-418D-AE19-62706E023703}">
                    <ahyp:hlinkClr xmlns:ahyp="http://schemas.microsoft.com/office/drawing/2018/hyperlinkcolor" val="tx"/>
                  </a:ext>
                </a:extLst>
              </a:hlinkClick>
            </a:rPr>
            <a:t>atencionalciudadano@agenciaatenea.gov.co</a:t>
          </a:r>
          <a:r>
            <a:rPr lang="es-CO" sz="900" u="none" kern="1200" dirty="0">
              <a:solidFill>
                <a:schemeClr val="tx1"/>
              </a:solidFill>
              <a:effectLst/>
              <a:latin typeface="Work Sans" pitchFamily="2" charset="0"/>
              <a:ea typeface="Times New Roman" panose="02020603050405020304" pitchFamily="18" charset="0"/>
            </a:rPr>
            <a:t> *</a:t>
          </a:r>
        </a:p>
        <a:p>
          <a:pPr marL="0" lvl="0" indent="0" algn="l" defTabSz="400050">
            <a:lnSpc>
              <a:spcPct val="90000"/>
            </a:lnSpc>
            <a:spcBef>
              <a:spcPct val="0"/>
            </a:spcBef>
            <a:spcAft>
              <a:spcPct val="35000"/>
            </a:spcAft>
            <a:buNone/>
          </a:pPr>
          <a:r>
            <a:rPr lang="es-CO" sz="800" u="none" kern="1200" dirty="0">
              <a:solidFill>
                <a:schemeClr val="tx1"/>
              </a:solidFill>
              <a:effectLst/>
              <a:latin typeface="Work Sans" pitchFamily="2" charset="0"/>
              <a:ea typeface="Times New Roman" panose="02020603050405020304" pitchFamily="18" charset="0"/>
            </a:rPr>
            <a:t>* Correo deshabilitado el 18 de marzo de 2023 </a:t>
          </a:r>
          <a:endParaRPr lang="es-CO" sz="800" u="none" kern="1200" dirty="0">
            <a:solidFill>
              <a:schemeClr val="tx1"/>
            </a:solidFill>
            <a:effectLst/>
            <a:latin typeface="Times New Roman" panose="02020603050405020304" pitchFamily="18" charset="0"/>
            <a:ea typeface="Times New Roman" panose="02020603050405020304" pitchFamily="18" charset="0"/>
          </a:endParaRPr>
        </a:p>
      </dsp:txBody>
      <dsp:txXfrm>
        <a:off x="339747" y="4182843"/>
        <a:ext cx="8990703" cy="440146"/>
      </dsp:txXfrm>
    </dsp:sp>
    <dsp:sp modelId="{088687C6-003F-4948-8FEE-7BDBDDD9B417}">
      <dsp:nvSpPr>
        <dsp:cNvPr id="0" name=""/>
        <dsp:cNvSpPr/>
      </dsp:nvSpPr>
      <dsp:spPr>
        <a:xfrm>
          <a:off x="64656" y="4127825"/>
          <a:ext cx="550182" cy="550182"/>
        </a:xfrm>
        <a:prstGeom prst="ellipse">
          <a:avLst/>
        </a:prstGeom>
        <a:blipFill dpi="0" rotWithShape="0">
          <a:blip xmlns:r="http://schemas.openxmlformats.org/officeDocument/2006/relationships" r:embed="rId12">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481415"/>
              <a:satOff val="10166"/>
              <a:lumOff val="2708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D4E95-4B21-4E7A-ACAA-A7A515B801A5}" type="datetimeFigureOut">
              <a:rPr lang="en-US" smtClean="0"/>
              <a:t>7/11/2024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5C133-EDB1-464E-9A00-74A65F48A461}" type="slidenum">
              <a:rPr lang="en-US" smtClean="0"/>
              <a:t>‹Nº›</a:t>
            </a:fld>
            <a:endParaRPr lang="en-US"/>
          </a:p>
        </p:txBody>
      </p:sp>
    </p:spTree>
    <p:extLst>
      <p:ext uri="{BB962C8B-B14F-4D97-AF65-F5344CB8AC3E}">
        <p14:creationId xmlns:p14="http://schemas.microsoft.com/office/powerpoint/2010/main" val="360766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2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B1042B-8024-28E3-0D7A-55BFEFA0F043}"/>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B37B0B4-6113-952F-3EB3-F725572E6504}"/>
              </a:ext>
            </a:extLst>
          </p:cNvPr>
          <p:cNvSpPr>
            <a:spLocks noGrp="1"/>
          </p:cNvSpPr>
          <p:nvPr>
            <p:ph type="body" orient="vert" idx="1"/>
          </p:nvPr>
        </p:nvSpPr>
        <p:spPr>
          <a:xfrm>
            <a:off x="838200" y="1825625"/>
            <a:ext cx="10515600" cy="4351338"/>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F0FB128-E5E4-26CF-064C-4228C183249F}"/>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5" name="Marcador de pie de página 4">
            <a:extLst>
              <a:ext uri="{FF2B5EF4-FFF2-40B4-BE49-F238E27FC236}">
                <a16:creationId xmlns:a16="http://schemas.microsoft.com/office/drawing/2014/main" id="{9C49105F-4A00-A007-EDAA-95A0D39E41F1}"/>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3C00F80C-8FA2-2F22-FB4D-7F83D21767A3}"/>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744304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9714C70-E3A5-8867-7507-A303A6F8CFF4}"/>
              </a:ext>
            </a:extLst>
          </p:cNvPr>
          <p:cNvSpPr>
            <a:spLocks noGrp="1"/>
          </p:cNvSpPr>
          <p:nvPr>
            <p:ph type="title" orient="vert"/>
          </p:nvPr>
        </p:nvSpPr>
        <p:spPr>
          <a:xfrm>
            <a:off x="8724900" y="365125"/>
            <a:ext cx="2628900" cy="5811838"/>
          </a:xfrm>
          <a:prstGeom prst="rect">
            <a:avLst/>
          </a:prstGeo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1EE666E-C7B3-3E43-84D1-4AF72F04640E}"/>
              </a:ext>
            </a:extLst>
          </p:cNvPr>
          <p:cNvSpPr>
            <a:spLocks noGrp="1"/>
          </p:cNvSpPr>
          <p:nvPr>
            <p:ph type="body" orient="vert" idx="1"/>
          </p:nvPr>
        </p:nvSpPr>
        <p:spPr>
          <a:xfrm>
            <a:off x="838200" y="365125"/>
            <a:ext cx="7734300" cy="5811838"/>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C6CA57B-3C08-AABD-DC90-23D2FE082774}"/>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5" name="Marcador de pie de página 4">
            <a:extLst>
              <a:ext uri="{FF2B5EF4-FFF2-40B4-BE49-F238E27FC236}">
                <a16:creationId xmlns:a16="http://schemas.microsoft.com/office/drawing/2014/main" id="{46237CC1-BC79-F425-3AD5-DAB6D85318C4}"/>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8DB6152E-7768-B69E-F9F3-232F9D48FE61}"/>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131609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806960-ADC5-DB8F-6041-2F79D5D2533D}"/>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7E40033-71D7-84C7-3A8C-E8330AFA7AFD}"/>
              </a:ext>
            </a:extLst>
          </p:cNvPr>
          <p:cNvSpPr>
            <a:spLocks noGrp="1"/>
          </p:cNvSpPr>
          <p:nvPr>
            <p:ph idx="1"/>
          </p:nvPr>
        </p:nvSpPr>
        <p:spPr>
          <a:xfrm>
            <a:off x="838200" y="1825625"/>
            <a:ext cx="10515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61934E7-DCEF-1659-3102-A598F727CA55}"/>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5" name="Marcador de pie de página 4">
            <a:extLst>
              <a:ext uri="{FF2B5EF4-FFF2-40B4-BE49-F238E27FC236}">
                <a16:creationId xmlns:a16="http://schemas.microsoft.com/office/drawing/2014/main" id="{9619FE8D-6B05-E5CF-E904-A23288D18AAA}"/>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894A7EC3-8C48-3D38-D964-D9F9EFF86A31}"/>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354560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3B2C6F-9440-3E4B-10AC-DF503397A78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47716D3-5395-2DE0-AC6B-C31F240D83E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B7DF2F7-82C1-EEA4-14F6-CBF855E61B1D}"/>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5" name="Marcador de pie de página 4">
            <a:extLst>
              <a:ext uri="{FF2B5EF4-FFF2-40B4-BE49-F238E27FC236}">
                <a16:creationId xmlns:a16="http://schemas.microsoft.com/office/drawing/2014/main" id="{5B40277D-B19C-2CBA-C3C7-4A51C8BE3D1D}"/>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181A19E7-70D8-734C-DB68-A3B437617D42}"/>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60224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7DB082-5F19-4EDE-5E04-A3D98F126638}"/>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7D8AFE4-311B-C152-6E1B-4EC879479B3E}"/>
              </a:ext>
            </a:extLst>
          </p:cNvPr>
          <p:cNvSpPr>
            <a:spLocks noGrp="1"/>
          </p:cNvSpPr>
          <p:nvPr>
            <p:ph sz="half" idx="1"/>
          </p:nvPr>
        </p:nvSpPr>
        <p:spPr>
          <a:xfrm>
            <a:off x="838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75EF311-AA66-A964-89D4-5DEFBE3B19B9}"/>
              </a:ext>
            </a:extLst>
          </p:cNvPr>
          <p:cNvSpPr>
            <a:spLocks noGrp="1"/>
          </p:cNvSpPr>
          <p:nvPr>
            <p:ph sz="half" idx="2"/>
          </p:nvPr>
        </p:nvSpPr>
        <p:spPr>
          <a:xfrm>
            <a:off x="6172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2A2CC019-2E5E-CA59-DA05-0D759D5BCEB4}"/>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6" name="Marcador de pie de página 5">
            <a:extLst>
              <a:ext uri="{FF2B5EF4-FFF2-40B4-BE49-F238E27FC236}">
                <a16:creationId xmlns:a16="http://schemas.microsoft.com/office/drawing/2014/main" id="{7337C9A5-1D74-2C28-E3EE-EA3A13467223}"/>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5317B178-A476-787D-81E0-79399244B295}"/>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64977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45FD90-2CFD-C29D-B40E-494FB6185951}"/>
              </a:ext>
            </a:extLst>
          </p:cNvPr>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949E6848-D956-6AE2-DDB3-2F32A148AC9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1CE705A-1FEC-4FCB-2769-6EC300FD4032}"/>
              </a:ext>
            </a:extLst>
          </p:cNvPr>
          <p:cNvSpPr>
            <a:spLocks noGrp="1"/>
          </p:cNvSpPr>
          <p:nvPr>
            <p:ph sz="half" idx="2"/>
          </p:nvPr>
        </p:nvSpPr>
        <p:spPr>
          <a:xfrm>
            <a:off x="839788" y="2505075"/>
            <a:ext cx="5157787"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7F064CFD-F751-5903-078E-D4B0DBDD6F9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0E1AD76-275B-C8DC-8A24-8B1E0B2F024D}"/>
              </a:ext>
            </a:extLst>
          </p:cNvPr>
          <p:cNvSpPr>
            <a:spLocks noGrp="1"/>
          </p:cNvSpPr>
          <p:nvPr>
            <p:ph sz="quarter" idx="4"/>
          </p:nvPr>
        </p:nvSpPr>
        <p:spPr>
          <a:xfrm>
            <a:off x="6172200" y="2505075"/>
            <a:ext cx="5183188"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B7B4CFE-4CE4-15B9-1A5A-5CE578D6A9E8}"/>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8" name="Marcador de pie de página 7">
            <a:extLst>
              <a:ext uri="{FF2B5EF4-FFF2-40B4-BE49-F238E27FC236}">
                <a16:creationId xmlns:a16="http://schemas.microsoft.com/office/drawing/2014/main" id="{39097278-0724-A1C1-1A63-DC902C99FF68}"/>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9" name="Marcador de número de diapositiva 8">
            <a:extLst>
              <a:ext uri="{FF2B5EF4-FFF2-40B4-BE49-F238E27FC236}">
                <a16:creationId xmlns:a16="http://schemas.microsoft.com/office/drawing/2014/main" id="{DD56E348-FCF3-AB17-A5DB-CF158A98485A}"/>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179292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B1A7D-F1DB-69CB-D7F0-5DA39B9E9234}"/>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6A8EA3D1-5B5F-7D35-9E78-FF27E3170039}"/>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4" name="Marcador de pie de página 3">
            <a:extLst>
              <a:ext uri="{FF2B5EF4-FFF2-40B4-BE49-F238E27FC236}">
                <a16:creationId xmlns:a16="http://schemas.microsoft.com/office/drawing/2014/main" id="{EFA5FE61-4DFA-D68E-A780-1F7CBAAFB365}"/>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5" name="Marcador de número de diapositiva 4">
            <a:extLst>
              <a:ext uri="{FF2B5EF4-FFF2-40B4-BE49-F238E27FC236}">
                <a16:creationId xmlns:a16="http://schemas.microsoft.com/office/drawing/2014/main" id="{EFB78E68-487A-2083-8BE6-C3F5E1063F8D}"/>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222331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29E209F-B6D1-B770-7C77-6D98E180C7BF}"/>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3" name="Marcador de pie de página 2">
            <a:extLst>
              <a:ext uri="{FF2B5EF4-FFF2-40B4-BE49-F238E27FC236}">
                <a16:creationId xmlns:a16="http://schemas.microsoft.com/office/drawing/2014/main" id="{7815F355-FC23-880E-62F1-06BCE54FC97B}"/>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4" name="Marcador de número de diapositiva 3">
            <a:extLst>
              <a:ext uri="{FF2B5EF4-FFF2-40B4-BE49-F238E27FC236}">
                <a16:creationId xmlns:a16="http://schemas.microsoft.com/office/drawing/2014/main" id="{21B3AD37-DD44-6509-54B9-71A677574D8D}"/>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92376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5ADD0D-D925-DCD4-BC1A-3BF236B2C70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06D2EC0-7FA1-9CEB-6555-5DA63A64218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119B7923-D349-490D-DB8B-B395CAE3E18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BB9455-39A8-9B68-2CFD-D31079B5A11B}"/>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6" name="Marcador de pie de página 5">
            <a:extLst>
              <a:ext uri="{FF2B5EF4-FFF2-40B4-BE49-F238E27FC236}">
                <a16:creationId xmlns:a16="http://schemas.microsoft.com/office/drawing/2014/main" id="{C2467D61-D615-BACF-6ABE-611B81CDC53B}"/>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3320F350-4B2C-656E-9969-E695110B9848}"/>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66346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3C3D7E-4361-2B74-FA42-3F21A48CDBC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F2695BD-0C0F-C491-6E50-5CFB57751BB9}"/>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50CA76D8-4555-84EE-D3B0-898738A90D6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A55000E-BCA8-202E-CB56-30DDBD7C529A}"/>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11/07/2024</a:t>
            </a:fld>
            <a:endParaRPr lang="es-CO"/>
          </a:p>
        </p:txBody>
      </p:sp>
      <p:sp>
        <p:nvSpPr>
          <p:cNvPr id="6" name="Marcador de pie de página 5">
            <a:extLst>
              <a:ext uri="{FF2B5EF4-FFF2-40B4-BE49-F238E27FC236}">
                <a16:creationId xmlns:a16="http://schemas.microsoft.com/office/drawing/2014/main" id="{13ADE76A-60A5-131E-2E18-1D2193AF2D47}"/>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7489AEFA-BA66-8748-F8E6-800598771340}"/>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337475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n 7" descr="Imagen que contiene Interfaz de usuario gráfica&#10;&#10;Descripción generada automáticamente">
            <a:extLst>
              <a:ext uri="{FF2B5EF4-FFF2-40B4-BE49-F238E27FC236}">
                <a16:creationId xmlns:a16="http://schemas.microsoft.com/office/drawing/2014/main" id="{2E875FC2-ACD9-98C2-16BD-49916D50AC6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079"/>
            <a:ext cx="12191999" cy="6868158"/>
          </a:xfrm>
          <a:prstGeom prst="rect">
            <a:avLst/>
          </a:prstGeom>
        </p:spPr>
      </p:pic>
    </p:spTree>
    <p:extLst>
      <p:ext uri="{BB962C8B-B14F-4D97-AF65-F5344CB8AC3E}">
        <p14:creationId xmlns:p14="http://schemas.microsoft.com/office/powerpoint/2010/main" val="11336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magen que contiene Calendario&#10;&#10;Descripción generada automáticamente">
            <a:extLst>
              <a:ext uri="{FF2B5EF4-FFF2-40B4-BE49-F238E27FC236}">
                <a16:creationId xmlns:a16="http://schemas.microsoft.com/office/drawing/2014/main" id="{977E8E20-4B8D-86E2-8C65-3D4F3998BA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60032"/>
          </a:xfrm>
          <a:prstGeom prst="rect">
            <a:avLst/>
          </a:prstGeom>
        </p:spPr>
      </p:pic>
      <p:sp>
        <p:nvSpPr>
          <p:cNvPr id="2" name="CuadroTexto 1">
            <a:extLst>
              <a:ext uri="{FF2B5EF4-FFF2-40B4-BE49-F238E27FC236}">
                <a16:creationId xmlns:a16="http://schemas.microsoft.com/office/drawing/2014/main" id="{A334AB5D-787D-DDF8-E663-A1A5315F4AC3}"/>
              </a:ext>
            </a:extLst>
          </p:cNvPr>
          <p:cNvSpPr txBox="1"/>
          <p:nvPr/>
        </p:nvSpPr>
        <p:spPr>
          <a:xfrm>
            <a:off x="397933" y="2335832"/>
            <a:ext cx="11396133" cy="646331"/>
          </a:xfrm>
          <a:prstGeom prst="rect">
            <a:avLst/>
          </a:prstGeom>
          <a:noFill/>
        </p:spPr>
        <p:txBody>
          <a:bodyPr wrap="square" lIns="91440" tIns="45720" rIns="91440" bIns="45720" anchor="t">
            <a:spAutoFit/>
          </a:bodyPr>
          <a:lstStyle/>
          <a:p>
            <a:pPr algn="ctr"/>
            <a:r>
              <a:rPr lang="es-CO" sz="3600" b="1" dirty="0">
                <a:solidFill>
                  <a:schemeClr val="bg1"/>
                </a:solidFill>
                <a:latin typeface="Montserrat" panose="00000500000000000000" pitchFamily="2" charset="0"/>
                <a:cs typeface="Microsoft New Tai Lue"/>
              </a:rPr>
              <a:t>INFORME DE GESTIÓN DE PQRSD</a:t>
            </a:r>
            <a:endParaRPr lang="en-US" sz="3200" b="1" dirty="0">
              <a:solidFill>
                <a:schemeClr val="bg1"/>
              </a:solidFill>
              <a:latin typeface="Montserrat" panose="00000500000000000000" pitchFamily="2" charset="0"/>
              <a:cs typeface="Microsoft New Tai Lue" panose="020B0502040204020203" pitchFamily="34" charset="0"/>
            </a:endParaRPr>
          </a:p>
        </p:txBody>
      </p:sp>
      <p:sp>
        <p:nvSpPr>
          <p:cNvPr id="3" name="CuadroTexto 2">
            <a:extLst>
              <a:ext uri="{FF2B5EF4-FFF2-40B4-BE49-F238E27FC236}">
                <a16:creationId xmlns:a16="http://schemas.microsoft.com/office/drawing/2014/main" id="{78882E57-01F6-4933-667F-851E0275A2DF}"/>
              </a:ext>
            </a:extLst>
          </p:cNvPr>
          <p:cNvSpPr txBox="1"/>
          <p:nvPr/>
        </p:nvSpPr>
        <p:spPr>
          <a:xfrm>
            <a:off x="2258246" y="3571174"/>
            <a:ext cx="7675506" cy="1200329"/>
          </a:xfrm>
          <a:prstGeom prst="rect">
            <a:avLst/>
          </a:prstGeom>
          <a:noFill/>
        </p:spPr>
        <p:txBody>
          <a:bodyPr wrap="square" lIns="91440" tIns="45720" rIns="91440" bIns="45720" anchor="t">
            <a:spAutoFit/>
          </a:bodyPr>
          <a:lstStyle/>
          <a:p>
            <a:pPr algn="ctr"/>
            <a:r>
              <a:rPr lang="es-CO" sz="2400" dirty="0">
                <a:solidFill>
                  <a:schemeClr val="bg1"/>
                </a:solidFill>
                <a:latin typeface="Montserrat" panose="00000500000000000000" pitchFamily="2" charset="0"/>
                <a:cs typeface="Microsoft New Tai Lue"/>
              </a:rPr>
              <a:t>Subgerencia de Gestión Administrativa</a:t>
            </a:r>
          </a:p>
          <a:p>
            <a:pPr algn="ctr"/>
            <a:r>
              <a:rPr lang="es-CO" sz="2400" dirty="0">
                <a:solidFill>
                  <a:schemeClr val="bg1"/>
                </a:solidFill>
                <a:latin typeface="Montserrat" panose="00000500000000000000" pitchFamily="2" charset="0"/>
                <a:cs typeface="Microsoft New Tai Lue"/>
              </a:rPr>
              <a:t>Proceso de Gestión de Servicio a la Ciudadanía Segundo Trimestre 2024</a:t>
            </a:r>
            <a:endParaRPr lang="en-US" sz="2000" dirty="0">
              <a:solidFill>
                <a:schemeClr val="bg1"/>
              </a:solidFill>
              <a:latin typeface="Montserrat" panose="00000500000000000000" pitchFamily="2" charset="0"/>
              <a:cs typeface="Microsoft New Tai Lue" panose="020B0502040204020203" pitchFamily="34" charset="0"/>
            </a:endParaRPr>
          </a:p>
        </p:txBody>
      </p:sp>
    </p:spTree>
    <p:extLst>
      <p:ext uri="{BB962C8B-B14F-4D97-AF65-F5344CB8AC3E}">
        <p14:creationId xmlns:p14="http://schemas.microsoft.com/office/powerpoint/2010/main" val="1886448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20222" y="59427"/>
            <a:ext cx="4314557"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Estado de la Gestión de las PQRSD</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664489" y="4974261"/>
            <a:ext cx="11311466" cy="923330"/>
          </a:xfrm>
          <a:prstGeom prst="rect">
            <a:avLst/>
          </a:prstGeom>
          <a:noFill/>
        </p:spPr>
        <p:txBody>
          <a:bodyPr wrap="square" rtlCol="0">
            <a:spAutoFit/>
          </a:bodyPr>
          <a:lstStyle/>
          <a:p>
            <a:pPr algn="just"/>
            <a:r>
              <a:rPr lang="es-CO" dirty="0"/>
              <a:t>Del total de las PQRSD recibidas durante el segundo trimestre de 2024, se identifica que, con corte al 30 de junio de 2024, el 3,8% de las solicitudes se encontraban pendientes por gestionar. De las solicitudes pendientes por gestionar, ninguna esta por fuera de términos.</a:t>
            </a:r>
          </a:p>
        </p:txBody>
      </p:sp>
      <p:sp>
        <p:nvSpPr>
          <p:cNvPr id="4" name="CuadroTexto 3">
            <a:extLst>
              <a:ext uri="{FF2B5EF4-FFF2-40B4-BE49-F238E27FC236}">
                <a16:creationId xmlns:a16="http://schemas.microsoft.com/office/drawing/2014/main" id="{ECD3DBB0-30AE-482F-DBDB-59BDD3904BBA}"/>
              </a:ext>
            </a:extLst>
          </p:cNvPr>
          <p:cNvSpPr txBox="1"/>
          <p:nvPr/>
        </p:nvSpPr>
        <p:spPr>
          <a:xfrm>
            <a:off x="2412788" y="4377023"/>
            <a:ext cx="7970104" cy="276999"/>
          </a:xfrm>
          <a:prstGeom prst="rect">
            <a:avLst/>
          </a:prstGeom>
          <a:noFill/>
        </p:spPr>
        <p:txBody>
          <a:bodyPr wrap="square">
            <a:spAutoFit/>
          </a:bodyPr>
          <a:lstStyle/>
          <a:p>
            <a:pPr algn="ctr"/>
            <a:r>
              <a:rPr lang="es-CO" sz="1200" dirty="0"/>
              <a:t>Fuente: SIGA – Periodo 1 abril a  30 de junio 2024</a:t>
            </a:r>
          </a:p>
        </p:txBody>
      </p:sp>
      <p:pic>
        <p:nvPicPr>
          <p:cNvPr id="6" name="Imagen 5">
            <a:extLst>
              <a:ext uri="{FF2B5EF4-FFF2-40B4-BE49-F238E27FC236}">
                <a16:creationId xmlns:a16="http://schemas.microsoft.com/office/drawing/2014/main" id="{9C685050-7E41-599C-D846-F5D0990182A4}"/>
              </a:ext>
            </a:extLst>
          </p:cNvPr>
          <p:cNvPicPr>
            <a:picLocks noChangeAspect="1"/>
          </p:cNvPicPr>
          <p:nvPr/>
        </p:nvPicPr>
        <p:blipFill>
          <a:blip r:embed="rId2"/>
          <a:stretch>
            <a:fillRect/>
          </a:stretch>
        </p:blipFill>
        <p:spPr>
          <a:xfrm>
            <a:off x="851550" y="1005285"/>
            <a:ext cx="10361177" cy="3371738"/>
          </a:xfrm>
          <a:prstGeom prst="rect">
            <a:avLst/>
          </a:prstGeom>
        </p:spPr>
      </p:pic>
    </p:spTree>
    <p:extLst>
      <p:ext uri="{BB962C8B-B14F-4D97-AF65-F5344CB8AC3E}">
        <p14:creationId xmlns:p14="http://schemas.microsoft.com/office/powerpoint/2010/main" val="3847923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37156" y="0"/>
            <a:ext cx="4181641"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3200" b="1" dirty="0">
                <a:solidFill>
                  <a:schemeClr val="bg1"/>
                </a:solidFill>
                <a:latin typeface="Montserrat"/>
                <a:ea typeface="Montserrat"/>
                <a:cs typeface="Montserrat"/>
                <a:sym typeface="Montserrat"/>
              </a:rPr>
              <a:t>Recomendaciones</a:t>
            </a:r>
          </a:p>
        </p:txBody>
      </p:sp>
      <p:sp>
        <p:nvSpPr>
          <p:cNvPr id="4" name="CuadroTexto 3">
            <a:extLst>
              <a:ext uri="{FF2B5EF4-FFF2-40B4-BE49-F238E27FC236}">
                <a16:creationId xmlns:a16="http://schemas.microsoft.com/office/drawing/2014/main" id="{C6A7186B-300B-C1A0-0564-DEA5C1A9F533}"/>
              </a:ext>
            </a:extLst>
          </p:cNvPr>
          <p:cNvSpPr txBox="1"/>
          <p:nvPr/>
        </p:nvSpPr>
        <p:spPr>
          <a:xfrm>
            <a:off x="837619" y="1289953"/>
            <a:ext cx="10139641" cy="4524315"/>
          </a:xfrm>
          <a:prstGeom prst="rect">
            <a:avLst/>
          </a:prstGeom>
          <a:noFill/>
        </p:spPr>
        <p:txBody>
          <a:bodyPr wrap="square">
            <a:spAutoFit/>
          </a:bodyPr>
          <a:lstStyle/>
          <a:p>
            <a:pPr marL="285750" indent="-285750" algn="just">
              <a:buFont typeface="Arial" panose="020B0604020202020204" pitchFamily="34" charset="0"/>
              <a:buChar char="•"/>
            </a:pPr>
            <a:r>
              <a:rPr lang="es-CO" sz="1600" dirty="0"/>
              <a:t>Se recomienda a las dependencias/áreas de la Agencia que presentan PQRSD pendientes por dar respuesta o han generado respuestas extemporáneas, establecer acciones de mejora para dar cumplimiento a los términos de Ley y tener presente un plan de contingencia frente a radicaciones masivas de peticiones.</a:t>
            </a:r>
          </a:p>
          <a:p>
            <a:pPr algn="just"/>
            <a:endParaRPr lang="es-CO" sz="1600" dirty="0"/>
          </a:p>
          <a:p>
            <a:pPr marL="285750" indent="-285750" algn="just">
              <a:buFont typeface="Arial" panose="020B0604020202020204" pitchFamily="34" charset="0"/>
              <a:buChar char="•"/>
            </a:pPr>
            <a:r>
              <a:rPr lang="es-CO" sz="1600" dirty="0"/>
              <a:t>Finalizar las PQRSD registradas en el sistema de gestión de correspondencia SIGA y en BTE, cuando ya se tenga radicado de salida; lo anterior dado que, si no se realiza de esta manera no se podrán validar adecuadamente los tiempos de atención frente a las peticiones allegadas a la Agencia.</a:t>
            </a:r>
          </a:p>
          <a:p>
            <a:pPr algn="just"/>
            <a:endParaRPr lang="es-CO" sz="1600" dirty="0"/>
          </a:p>
          <a:p>
            <a:pPr marL="285750" indent="-285750" algn="just">
              <a:buFont typeface="Arial" panose="020B0604020202020204" pitchFamily="34" charset="0"/>
              <a:buChar char="•"/>
            </a:pPr>
            <a:r>
              <a:rPr lang="es-CO" sz="1600" dirty="0"/>
              <a:t>Con el fin de gestionar de manera oportuna las solicitudes que recibe la Agencia Atenea, las dependencias de la Entidad deben tener en cuenta los reportes de seguimiento preventivo a la gestión de correspondencia y PQRSD enviados de manera semanal por el Proceso de Gestión de Servicio a la Ciudadanía; en los cuales se indica el estado de gestión de cada requerimiento, relacionando la cantidad de solicitudes que se encuentran en términos, fuera de términos y próximas a vencer, así mismo las alertas diarias que dan cuenta del estado de las PQR a vencer ese día o que están pendientes de cierre en alguno de los aplicativos BTE - SIGA.</a:t>
            </a:r>
          </a:p>
          <a:p>
            <a:pPr algn="just"/>
            <a:endParaRPr lang="es-CO" sz="1600" dirty="0"/>
          </a:p>
          <a:p>
            <a:pPr marL="285750" indent="-285750" algn="just">
              <a:buFont typeface="Arial" panose="020B0604020202020204" pitchFamily="34" charset="0"/>
              <a:buChar char="•"/>
            </a:pPr>
            <a:r>
              <a:rPr lang="es-CO" sz="1600" dirty="0"/>
              <a:t>Generar respuestas con criterios de oportunidad, claridad, calidez, coherencia y hacer uso correcto de las Bases de Gestión de correspondencia y PQRSD dispuestas por la Entidad, así como del sistema de gestión de correspondencia SIGA.</a:t>
            </a:r>
          </a:p>
        </p:txBody>
      </p:sp>
    </p:spTree>
    <p:extLst>
      <p:ext uri="{BB962C8B-B14F-4D97-AF65-F5344CB8AC3E}">
        <p14:creationId xmlns:p14="http://schemas.microsoft.com/office/powerpoint/2010/main" val="1934058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15857-5668-761D-7371-736220399E60}"/>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48AF7940-EDE4-7156-9908-B4FFA066456A}"/>
              </a:ext>
            </a:extLst>
          </p:cNvPr>
          <p:cNvSpPr txBox="1"/>
          <p:nvPr/>
        </p:nvSpPr>
        <p:spPr>
          <a:xfrm>
            <a:off x="6337156" y="0"/>
            <a:ext cx="4181641"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3200" b="1" dirty="0">
                <a:solidFill>
                  <a:srgbClr val="002060"/>
                </a:solidFill>
                <a:latin typeface="Montserrat"/>
                <a:ea typeface="Montserrat"/>
                <a:cs typeface="Montserrat"/>
                <a:sym typeface="Montserrat"/>
              </a:rPr>
              <a:t>Recomendaciones</a:t>
            </a:r>
          </a:p>
        </p:txBody>
      </p:sp>
      <p:sp>
        <p:nvSpPr>
          <p:cNvPr id="4" name="CuadroTexto 3">
            <a:extLst>
              <a:ext uri="{FF2B5EF4-FFF2-40B4-BE49-F238E27FC236}">
                <a16:creationId xmlns:a16="http://schemas.microsoft.com/office/drawing/2014/main" id="{D6FF2908-C424-0FFA-D07E-F47091A7814F}"/>
              </a:ext>
            </a:extLst>
          </p:cNvPr>
          <p:cNvSpPr txBox="1"/>
          <p:nvPr/>
        </p:nvSpPr>
        <p:spPr>
          <a:xfrm>
            <a:off x="837619" y="1038106"/>
            <a:ext cx="10139641" cy="3046988"/>
          </a:xfrm>
          <a:prstGeom prst="rect">
            <a:avLst/>
          </a:prstGeom>
          <a:noFill/>
        </p:spPr>
        <p:txBody>
          <a:bodyPr wrap="square">
            <a:spAutoFit/>
          </a:bodyPr>
          <a:lstStyle/>
          <a:p>
            <a:pPr marL="285750" indent="-285750" algn="just">
              <a:buFont typeface="Arial" panose="020B0604020202020204" pitchFamily="34" charset="0"/>
              <a:buChar char="•"/>
            </a:pPr>
            <a:r>
              <a:rPr lang="es-CO" sz="1600" dirty="0"/>
              <a:t>Realizar validaciones internas por parte de cada uno de los lideres de los procesos, tomando como referencia los reportes diarios que son enviados como seguimiento reactivo de verificación del estado y gestión de las PQRSD que son radicadas en la Entidad y el cual es elaborado por parte del Proceso de Gestión de Servicio a la Ciudadanía </a:t>
            </a:r>
            <a:r>
              <a:rPr lang="es-CO" sz="1600"/>
              <a:t>y enviado </a:t>
            </a:r>
            <a:r>
              <a:rPr lang="es-CO" sz="1600" dirty="0"/>
              <a:t>a cada uno de los referentes de Área.</a:t>
            </a:r>
          </a:p>
          <a:p>
            <a:pPr algn="just"/>
            <a:endParaRPr lang="es-CO" sz="1600" dirty="0"/>
          </a:p>
          <a:p>
            <a:pPr marL="285750" indent="-285750" algn="just">
              <a:buFont typeface="Arial" panose="020B0604020202020204" pitchFamily="34" charset="0"/>
              <a:buChar char="•"/>
            </a:pPr>
            <a:r>
              <a:rPr lang="es-CO" sz="1600" dirty="0"/>
              <a:t>Por parte de los referentes de Área, verificar de manera permanente las asignaciones y la gestión realizada en SIGA y en BTE, en especial verificando la tipificación y estado de las PQRSD, que le han sido asignadas a su Área.</a:t>
            </a:r>
          </a:p>
          <a:p>
            <a:pPr marL="285750" indent="-285750" algn="just">
              <a:buFont typeface="Arial" panose="020B0604020202020204" pitchFamily="34" charset="0"/>
              <a:buChar char="•"/>
            </a:pPr>
            <a:endParaRPr lang="es-CO" sz="1600" dirty="0"/>
          </a:p>
          <a:p>
            <a:pPr marL="285750" indent="-285750" algn="just">
              <a:buFont typeface="Arial" panose="020B0604020202020204" pitchFamily="34" charset="0"/>
              <a:buChar char="•"/>
            </a:pPr>
            <a:r>
              <a:rPr lang="es-CO" sz="1600" dirty="0"/>
              <a:t>Continuar generando al interior de la Agencia, espacios de capacitación relacionados con la </a:t>
            </a:r>
            <a:r>
              <a:rPr lang="es-MX" sz="1600" dirty="0"/>
              <a:t>Ley 1755 de 2015, modalidades del derecho de petición y tiempos de respuesta.</a:t>
            </a:r>
            <a:endParaRPr lang="es-CO" sz="1600" dirty="0"/>
          </a:p>
          <a:p>
            <a:pPr marL="285750" indent="-285750" algn="just">
              <a:buFont typeface="Arial" panose="020B0604020202020204" pitchFamily="34" charset="0"/>
              <a:buChar char="•"/>
            </a:pPr>
            <a:endParaRPr lang="es-CO" sz="1600" dirty="0"/>
          </a:p>
          <a:p>
            <a:pPr algn="just"/>
            <a:endParaRPr lang="es-CO" sz="1600" dirty="0"/>
          </a:p>
        </p:txBody>
      </p:sp>
    </p:spTree>
    <p:extLst>
      <p:ext uri="{BB962C8B-B14F-4D97-AF65-F5344CB8AC3E}">
        <p14:creationId xmlns:p14="http://schemas.microsoft.com/office/powerpoint/2010/main" val="252266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Diagrama&#10;&#10;Descripción generada automáticamente">
            <a:extLst>
              <a:ext uri="{FF2B5EF4-FFF2-40B4-BE49-F238E27FC236}">
                <a16:creationId xmlns:a16="http://schemas.microsoft.com/office/drawing/2014/main" id="{FC39F04E-B596-CE0A-FC52-FA11D5B27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63584"/>
          </a:xfrm>
          <a:prstGeom prst="rect">
            <a:avLst/>
          </a:prstGeom>
        </p:spPr>
      </p:pic>
    </p:spTree>
    <p:extLst>
      <p:ext uri="{BB962C8B-B14F-4D97-AF65-F5344CB8AC3E}">
        <p14:creationId xmlns:p14="http://schemas.microsoft.com/office/powerpoint/2010/main" val="88312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AFE8AA63-F3A5-83AA-26F1-85EAE387E36E}"/>
              </a:ext>
            </a:extLst>
          </p:cNvPr>
          <p:cNvSpPr txBox="1"/>
          <p:nvPr/>
        </p:nvSpPr>
        <p:spPr>
          <a:xfrm>
            <a:off x="6312405" y="105886"/>
            <a:ext cx="4437030"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800" b="1" dirty="0">
                <a:solidFill>
                  <a:schemeClr val="bg1"/>
                </a:solidFill>
                <a:latin typeface="Montserrat"/>
                <a:ea typeface="Montserrat"/>
                <a:cs typeface="Montserrat"/>
                <a:sym typeface="Montserrat"/>
              </a:rPr>
              <a:t>Canales de Atención</a:t>
            </a:r>
          </a:p>
        </p:txBody>
      </p:sp>
      <p:graphicFrame>
        <p:nvGraphicFramePr>
          <p:cNvPr id="3" name="Diagrama 2">
            <a:extLst>
              <a:ext uri="{FF2B5EF4-FFF2-40B4-BE49-F238E27FC236}">
                <a16:creationId xmlns:a16="http://schemas.microsoft.com/office/drawing/2014/main" id="{06A93C6C-E8A8-A185-AADA-6DDF4433CF83}"/>
              </a:ext>
            </a:extLst>
          </p:cNvPr>
          <p:cNvGraphicFramePr/>
          <p:nvPr>
            <p:extLst>
              <p:ext uri="{D42A27DB-BD31-4B8C-83A1-F6EECF244321}">
                <p14:modId xmlns:p14="http://schemas.microsoft.com/office/powerpoint/2010/main" val="939028630"/>
              </p:ext>
            </p:extLst>
          </p:nvPr>
        </p:nvGraphicFramePr>
        <p:xfrm>
          <a:off x="1614851" y="1309065"/>
          <a:ext cx="9395107" cy="4843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8304FA20-1C56-4B8E-308B-1E4D177E9F77}"/>
              </a:ext>
            </a:extLst>
          </p:cNvPr>
          <p:cNvSpPr txBox="1"/>
          <p:nvPr/>
        </p:nvSpPr>
        <p:spPr>
          <a:xfrm>
            <a:off x="321580" y="918306"/>
            <a:ext cx="10471973" cy="307777"/>
          </a:xfrm>
          <a:prstGeom prst="rect">
            <a:avLst/>
          </a:prstGeom>
          <a:noFill/>
        </p:spPr>
        <p:txBody>
          <a:bodyPr wrap="square">
            <a:spAutoFit/>
          </a:bodyPr>
          <a:lstStyle/>
          <a:p>
            <a:pPr algn="just"/>
            <a:r>
              <a:rPr lang="es-CO" sz="1400" dirty="0">
                <a:solidFill>
                  <a:srgbClr val="4B4B4B"/>
                </a:solidFill>
                <a:latin typeface="Work Sans" pitchFamily="2" charset="0"/>
              </a:rPr>
              <a:t>La Agencia Atenea, tiene a disposición de la ciudadanía los siguientes canales de atención</a:t>
            </a:r>
            <a:r>
              <a:rPr lang="es-CO" sz="1400" dirty="0"/>
              <a:t>:</a:t>
            </a:r>
          </a:p>
        </p:txBody>
      </p:sp>
    </p:spTree>
    <p:extLst>
      <p:ext uri="{BB962C8B-B14F-4D97-AF65-F5344CB8AC3E}">
        <p14:creationId xmlns:p14="http://schemas.microsoft.com/office/powerpoint/2010/main" val="69470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E7C69-6ECF-97E9-93DC-ACEC1B81785B}"/>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16629F07-43A4-35E9-EA96-944180066A0E}"/>
              </a:ext>
            </a:extLst>
          </p:cNvPr>
          <p:cNvSpPr txBox="1"/>
          <p:nvPr/>
        </p:nvSpPr>
        <p:spPr>
          <a:xfrm>
            <a:off x="6312404" y="105886"/>
            <a:ext cx="5558015"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800" b="1" dirty="0">
                <a:solidFill>
                  <a:schemeClr val="bg1"/>
                </a:solidFill>
                <a:latin typeface="Montserrat"/>
                <a:ea typeface="Montserrat"/>
                <a:cs typeface="Montserrat"/>
                <a:sym typeface="Montserrat"/>
              </a:rPr>
              <a:t>PQRSD Recibidas por mes</a:t>
            </a:r>
          </a:p>
        </p:txBody>
      </p:sp>
      <p:sp>
        <p:nvSpPr>
          <p:cNvPr id="6" name="CuadroTexto 5">
            <a:extLst>
              <a:ext uri="{FF2B5EF4-FFF2-40B4-BE49-F238E27FC236}">
                <a16:creationId xmlns:a16="http://schemas.microsoft.com/office/drawing/2014/main" id="{FE9B8D69-16A2-CB70-4E18-A410C3994AFB}"/>
              </a:ext>
            </a:extLst>
          </p:cNvPr>
          <p:cNvSpPr txBox="1"/>
          <p:nvPr/>
        </p:nvSpPr>
        <p:spPr>
          <a:xfrm>
            <a:off x="558953" y="5019511"/>
            <a:ext cx="11311466" cy="646331"/>
          </a:xfrm>
          <a:prstGeom prst="rect">
            <a:avLst/>
          </a:prstGeom>
          <a:noFill/>
        </p:spPr>
        <p:txBody>
          <a:bodyPr wrap="square" rtlCol="0">
            <a:spAutoFit/>
          </a:bodyPr>
          <a:lstStyle/>
          <a:p>
            <a:pPr algn="just"/>
            <a:r>
              <a:rPr lang="es-CO" dirty="0"/>
              <a:t>Durante el periodo comprendido entre el 01 de enero y el 30 de junio de 2024,  la Agencia ATENEA recibió a través de los diferentes canales de atención dispuestos para la ciudadanía, un total de 5.147 PQRSD.</a:t>
            </a:r>
          </a:p>
        </p:txBody>
      </p:sp>
      <p:sp>
        <p:nvSpPr>
          <p:cNvPr id="7" name="CuadroTexto 6">
            <a:extLst>
              <a:ext uri="{FF2B5EF4-FFF2-40B4-BE49-F238E27FC236}">
                <a16:creationId xmlns:a16="http://schemas.microsoft.com/office/drawing/2014/main" id="{3EE09E1D-8EAC-B484-4B52-DE0B413F1A2A}"/>
              </a:ext>
            </a:extLst>
          </p:cNvPr>
          <p:cNvSpPr txBox="1"/>
          <p:nvPr/>
        </p:nvSpPr>
        <p:spPr>
          <a:xfrm>
            <a:off x="2110948" y="4706318"/>
            <a:ext cx="7970104" cy="276999"/>
          </a:xfrm>
          <a:prstGeom prst="rect">
            <a:avLst/>
          </a:prstGeom>
          <a:noFill/>
        </p:spPr>
        <p:txBody>
          <a:bodyPr wrap="square">
            <a:spAutoFit/>
          </a:bodyPr>
          <a:lstStyle/>
          <a:p>
            <a:pPr algn="ctr"/>
            <a:r>
              <a:rPr lang="es-CO" sz="1200" dirty="0"/>
              <a:t>Fuente: SIGA – Periodo 1 abril a  30 de junio 2024 </a:t>
            </a:r>
          </a:p>
        </p:txBody>
      </p:sp>
      <p:pic>
        <p:nvPicPr>
          <p:cNvPr id="3" name="Imagen 2">
            <a:extLst>
              <a:ext uri="{FF2B5EF4-FFF2-40B4-BE49-F238E27FC236}">
                <a16:creationId xmlns:a16="http://schemas.microsoft.com/office/drawing/2014/main" id="{F98245F6-D797-EA24-A592-5F91F21BDF0E}"/>
              </a:ext>
            </a:extLst>
          </p:cNvPr>
          <p:cNvPicPr>
            <a:picLocks noChangeAspect="1"/>
          </p:cNvPicPr>
          <p:nvPr/>
        </p:nvPicPr>
        <p:blipFill>
          <a:blip r:embed="rId2"/>
          <a:stretch>
            <a:fillRect/>
          </a:stretch>
        </p:blipFill>
        <p:spPr>
          <a:xfrm>
            <a:off x="3259567" y="1451666"/>
            <a:ext cx="5672866" cy="3172372"/>
          </a:xfrm>
          <a:prstGeom prst="rect">
            <a:avLst/>
          </a:prstGeom>
        </p:spPr>
      </p:pic>
    </p:spTree>
    <p:extLst>
      <p:ext uri="{BB962C8B-B14F-4D97-AF65-F5344CB8AC3E}">
        <p14:creationId xmlns:p14="http://schemas.microsoft.com/office/powerpoint/2010/main" val="228281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4AA71-95BD-C1F1-569C-60AEEB0DD105}"/>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0C2E3D4F-81C1-F1F1-4AC2-5292D559D8A7}"/>
              </a:ext>
            </a:extLst>
          </p:cNvPr>
          <p:cNvSpPr txBox="1"/>
          <p:nvPr/>
        </p:nvSpPr>
        <p:spPr>
          <a:xfrm>
            <a:off x="6312404" y="112295"/>
            <a:ext cx="5558015"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800" b="1" dirty="0">
                <a:solidFill>
                  <a:schemeClr val="bg1"/>
                </a:solidFill>
                <a:latin typeface="Montserrat"/>
                <a:ea typeface="Montserrat"/>
                <a:cs typeface="Montserrat"/>
                <a:sym typeface="Montserrat"/>
              </a:rPr>
              <a:t>PQRSD por Tipología</a:t>
            </a:r>
          </a:p>
        </p:txBody>
      </p:sp>
      <p:sp>
        <p:nvSpPr>
          <p:cNvPr id="6" name="CuadroTexto 5">
            <a:extLst>
              <a:ext uri="{FF2B5EF4-FFF2-40B4-BE49-F238E27FC236}">
                <a16:creationId xmlns:a16="http://schemas.microsoft.com/office/drawing/2014/main" id="{CF0B0915-8B71-8624-782D-6EE07639095C}"/>
              </a:ext>
            </a:extLst>
          </p:cNvPr>
          <p:cNvSpPr txBox="1"/>
          <p:nvPr/>
        </p:nvSpPr>
        <p:spPr>
          <a:xfrm>
            <a:off x="558953" y="5019511"/>
            <a:ext cx="11311466" cy="923330"/>
          </a:xfrm>
          <a:prstGeom prst="rect">
            <a:avLst/>
          </a:prstGeom>
          <a:noFill/>
        </p:spPr>
        <p:txBody>
          <a:bodyPr wrap="square" rtlCol="0">
            <a:spAutoFit/>
          </a:bodyPr>
          <a:lstStyle/>
          <a:p>
            <a:pPr algn="just"/>
            <a:r>
              <a:rPr lang="es-CO" dirty="0"/>
              <a:t>Del total de los derechos de petición de interés particular recibidos en el segundo trimestre de 2024, el 64,43% se direccionaron a la Gerencia de Educación </a:t>
            </a:r>
            <a:r>
              <a:rPr lang="es-CO" dirty="0" err="1"/>
              <a:t>Posmedia</a:t>
            </a:r>
            <a:r>
              <a:rPr lang="es-CO" dirty="0"/>
              <a:t> y el 28,3 % a la Subgerencia de Tecnología de la Información y las Comunicaciones .</a:t>
            </a:r>
          </a:p>
        </p:txBody>
      </p:sp>
      <p:sp>
        <p:nvSpPr>
          <p:cNvPr id="7" name="CuadroTexto 6">
            <a:extLst>
              <a:ext uri="{FF2B5EF4-FFF2-40B4-BE49-F238E27FC236}">
                <a16:creationId xmlns:a16="http://schemas.microsoft.com/office/drawing/2014/main" id="{F05C9432-6332-0F84-006B-9CB6D1D1ACF6}"/>
              </a:ext>
            </a:extLst>
          </p:cNvPr>
          <p:cNvSpPr txBox="1"/>
          <p:nvPr/>
        </p:nvSpPr>
        <p:spPr>
          <a:xfrm>
            <a:off x="2110948" y="4706318"/>
            <a:ext cx="7970104" cy="276999"/>
          </a:xfrm>
          <a:prstGeom prst="rect">
            <a:avLst/>
          </a:prstGeom>
          <a:noFill/>
        </p:spPr>
        <p:txBody>
          <a:bodyPr wrap="square">
            <a:spAutoFit/>
          </a:bodyPr>
          <a:lstStyle/>
          <a:p>
            <a:pPr algn="ctr"/>
            <a:r>
              <a:rPr lang="es-CO" sz="1200" dirty="0"/>
              <a:t>Fuente: SIGA – Periodo 1 abril a  30 de junio 2024 </a:t>
            </a:r>
          </a:p>
        </p:txBody>
      </p:sp>
      <p:pic>
        <p:nvPicPr>
          <p:cNvPr id="8" name="Imagen 7">
            <a:extLst>
              <a:ext uri="{FF2B5EF4-FFF2-40B4-BE49-F238E27FC236}">
                <a16:creationId xmlns:a16="http://schemas.microsoft.com/office/drawing/2014/main" id="{4DF480C2-B5D3-F7C1-CED9-6ACAD66346AF}"/>
              </a:ext>
            </a:extLst>
          </p:cNvPr>
          <p:cNvPicPr>
            <a:picLocks noChangeAspect="1"/>
          </p:cNvPicPr>
          <p:nvPr/>
        </p:nvPicPr>
        <p:blipFill>
          <a:blip r:embed="rId2"/>
          <a:stretch>
            <a:fillRect/>
          </a:stretch>
        </p:blipFill>
        <p:spPr>
          <a:xfrm>
            <a:off x="2989535" y="1992956"/>
            <a:ext cx="6645738" cy="2640264"/>
          </a:xfrm>
          <a:prstGeom prst="rect">
            <a:avLst/>
          </a:prstGeom>
        </p:spPr>
      </p:pic>
    </p:spTree>
    <p:extLst>
      <p:ext uri="{BB962C8B-B14F-4D97-AF65-F5344CB8AC3E}">
        <p14:creationId xmlns:p14="http://schemas.microsoft.com/office/powerpoint/2010/main" val="1750230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267128" y="172345"/>
            <a:ext cx="4477499"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Tipología por Canal de Atención</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440267" y="4847983"/>
            <a:ext cx="11311466" cy="923330"/>
          </a:xfrm>
          <a:prstGeom prst="rect">
            <a:avLst/>
          </a:prstGeom>
          <a:noFill/>
        </p:spPr>
        <p:txBody>
          <a:bodyPr wrap="square" rtlCol="0">
            <a:spAutoFit/>
          </a:bodyPr>
          <a:lstStyle/>
          <a:p>
            <a:pPr algn="just"/>
            <a:r>
              <a:rPr lang="es-CO" dirty="0"/>
              <a:t>Para el segundo trimestre del año 2024, se identifica que el canal virtual es el medio por el cual se recibe el mayor número de PQRSD de la Agencia Atenea, registrando un 96,8% del total de requerimientos; mientras que el canal presencial a través de las ventanillas de radicación registró el 3,2% de las PQRSD recibidas.</a:t>
            </a:r>
          </a:p>
        </p:txBody>
      </p:sp>
      <p:sp>
        <p:nvSpPr>
          <p:cNvPr id="5" name="CuadroTexto 4">
            <a:extLst>
              <a:ext uri="{FF2B5EF4-FFF2-40B4-BE49-F238E27FC236}">
                <a16:creationId xmlns:a16="http://schemas.microsoft.com/office/drawing/2014/main" id="{F6E275AE-EFB7-2F78-182F-8B7A37A749D5}"/>
              </a:ext>
            </a:extLst>
          </p:cNvPr>
          <p:cNvSpPr txBox="1"/>
          <p:nvPr/>
        </p:nvSpPr>
        <p:spPr>
          <a:xfrm>
            <a:off x="-118505" y="4319574"/>
            <a:ext cx="7970104" cy="276999"/>
          </a:xfrm>
          <a:prstGeom prst="rect">
            <a:avLst/>
          </a:prstGeom>
          <a:noFill/>
        </p:spPr>
        <p:txBody>
          <a:bodyPr wrap="square">
            <a:spAutoFit/>
          </a:bodyPr>
          <a:lstStyle/>
          <a:p>
            <a:pPr algn="ctr"/>
            <a:r>
              <a:rPr lang="es-CO" sz="1200" dirty="0"/>
              <a:t>Fuente: SIGA – Periodo 1 enero a  31 de marzo 2024 </a:t>
            </a:r>
          </a:p>
        </p:txBody>
      </p:sp>
      <p:pic>
        <p:nvPicPr>
          <p:cNvPr id="7" name="Imagen 6">
            <a:extLst>
              <a:ext uri="{FF2B5EF4-FFF2-40B4-BE49-F238E27FC236}">
                <a16:creationId xmlns:a16="http://schemas.microsoft.com/office/drawing/2014/main" id="{9F86C3C7-2BA9-FF25-9024-88ED934DBDDB}"/>
              </a:ext>
            </a:extLst>
          </p:cNvPr>
          <p:cNvPicPr>
            <a:picLocks noChangeAspect="1"/>
          </p:cNvPicPr>
          <p:nvPr/>
        </p:nvPicPr>
        <p:blipFill>
          <a:blip r:embed="rId2"/>
          <a:stretch>
            <a:fillRect/>
          </a:stretch>
        </p:blipFill>
        <p:spPr>
          <a:xfrm>
            <a:off x="1029280" y="1074812"/>
            <a:ext cx="5358569" cy="3244762"/>
          </a:xfrm>
          <a:prstGeom prst="rect">
            <a:avLst/>
          </a:prstGeom>
        </p:spPr>
      </p:pic>
      <p:pic>
        <p:nvPicPr>
          <p:cNvPr id="8" name="Imagen 7">
            <a:extLst>
              <a:ext uri="{FF2B5EF4-FFF2-40B4-BE49-F238E27FC236}">
                <a16:creationId xmlns:a16="http://schemas.microsoft.com/office/drawing/2014/main" id="{EE0AB830-51DF-B1AA-C908-55E50C284432}"/>
              </a:ext>
            </a:extLst>
          </p:cNvPr>
          <p:cNvPicPr>
            <a:picLocks noChangeAspect="1"/>
          </p:cNvPicPr>
          <p:nvPr/>
        </p:nvPicPr>
        <p:blipFill>
          <a:blip r:embed="rId3"/>
          <a:stretch>
            <a:fillRect/>
          </a:stretch>
        </p:blipFill>
        <p:spPr>
          <a:xfrm>
            <a:off x="7659102" y="2305386"/>
            <a:ext cx="2911205" cy="923330"/>
          </a:xfrm>
          <a:prstGeom prst="rect">
            <a:avLst/>
          </a:prstGeom>
        </p:spPr>
      </p:pic>
    </p:spTree>
    <p:extLst>
      <p:ext uri="{BB962C8B-B14F-4D97-AF65-F5344CB8AC3E}">
        <p14:creationId xmlns:p14="http://schemas.microsoft.com/office/powerpoint/2010/main" val="791137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33956" y="86085"/>
            <a:ext cx="4181641"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PQRSD por Distribución de Dependencia/Área</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440267" y="5016142"/>
            <a:ext cx="11311466" cy="923330"/>
          </a:xfrm>
          <a:prstGeom prst="rect">
            <a:avLst/>
          </a:prstGeom>
          <a:noFill/>
        </p:spPr>
        <p:txBody>
          <a:bodyPr wrap="square" rtlCol="0">
            <a:spAutoFit/>
          </a:bodyPr>
          <a:lstStyle/>
          <a:p>
            <a:pPr algn="just"/>
            <a:r>
              <a:rPr lang="es-CO" dirty="0"/>
              <a:t>Teniendo en cuenta la distribución de PQRSD por las diferentes dependencias de la Agencia Atenea, se identifica del total de las que son gestionadas por la Gerencia de Educación </a:t>
            </a:r>
            <a:r>
              <a:rPr lang="es-CO" dirty="0" err="1"/>
              <a:t>Posmedia</a:t>
            </a:r>
            <a:r>
              <a:rPr lang="es-CO" dirty="0"/>
              <a:t>, el 28% son temas asociados al Apoyo de Sostenimiento que ofrece la entidad a los beneficiarios (as) de las convocatorias de Jóvenes a la U y Jóvenes a la E.</a:t>
            </a:r>
          </a:p>
        </p:txBody>
      </p:sp>
      <p:sp>
        <p:nvSpPr>
          <p:cNvPr id="5" name="CuadroTexto 4">
            <a:extLst>
              <a:ext uri="{FF2B5EF4-FFF2-40B4-BE49-F238E27FC236}">
                <a16:creationId xmlns:a16="http://schemas.microsoft.com/office/drawing/2014/main" id="{10D95E3F-38AB-FBA8-6F57-530A54298B1E}"/>
              </a:ext>
            </a:extLst>
          </p:cNvPr>
          <p:cNvSpPr txBox="1"/>
          <p:nvPr/>
        </p:nvSpPr>
        <p:spPr>
          <a:xfrm>
            <a:off x="2469291" y="4352202"/>
            <a:ext cx="7970104" cy="276999"/>
          </a:xfrm>
          <a:prstGeom prst="rect">
            <a:avLst/>
          </a:prstGeom>
          <a:noFill/>
        </p:spPr>
        <p:txBody>
          <a:bodyPr wrap="square">
            <a:spAutoFit/>
          </a:bodyPr>
          <a:lstStyle/>
          <a:p>
            <a:pPr algn="ctr"/>
            <a:r>
              <a:rPr lang="es-CO" sz="1200" dirty="0"/>
              <a:t>Fuente: SIGA – Periodo 1 abril a  30 de junio 2024 </a:t>
            </a:r>
          </a:p>
        </p:txBody>
      </p:sp>
      <p:pic>
        <p:nvPicPr>
          <p:cNvPr id="7" name="Imagen 6">
            <a:extLst>
              <a:ext uri="{FF2B5EF4-FFF2-40B4-BE49-F238E27FC236}">
                <a16:creationId xmlns:a16="http://schemas.microsoft.com/office/drawing/2014/main" id="{29A017E1-582E-4A99-3CC5-E2F0C38478B0}"/>
              </a:ext>
            </a:extLst>
          </p:cNvPr>
          <p:cNvPicPr>
            <a:picLocks noChangeAspect="1"/>
          </p:cNvPicPr>
          <p:nvPr/>
        </p:nvPicPr>
        <p:blipFill>
          <a:blip r:embed="rId2"/>
          <a:stretch>
            <a:fillRect/>
          </a:stretch>
        </p:blipFill>
        <p:spPr>
          <a:xfrm>
            <a:off x="2778796" y="1405931"/>
            <a:ext cx="7351093" cy="2942502"/>
          </a:xfrm>
          <a:prstGeom prst="rect">
            <a:avLst/>
          </a:prstGeom>
        </p:spPr>
      </p:pic>
    </p:spTree>
    <p:extLst>
      <p:ext uri="{BB962C8B-B14F-4D97-AF65-F5344CB8AC3E}">
        <p14:creationId xmlns:p14="http://schemas.microsoft.com/office/powerpoint/2010/main" val="69627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5815199" y="0"/>
            <a:ext cx="5283200"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PQRSD por temas </a:t>
            </a:r>
          </a:p>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más reiterados</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440267" y="4904140"/>
            <a:ext cx="11311466" cy="923330"/>
          </a:xfrm>
          <a:prstGeom prst="rect">
            <a:avLst/>
          </a:prstGeom>
          <a:noFill/>
        </p:spPr>
        <p:txBody>
          <a:bodyPr wrap="square" rtlCol="0">
            <a:spAutoFit/>
          </a:bodyPr>
          <a:lstStyle/>
          <a:p>
            <a:pPr algn="just"/>
            <a:r>
              <a:rPr lang="es-CO" dirty="0"/>
              <a:t>Los temas más reiterados que son recibidos en la Agencia Atenea, se relacionan con PQRSD asociadas con el Apoyo de Sostenimiento, dentro de los que el 0,07% corresponde a derecho de interés general, el 1,68% corresponde a reclamos y el 98,25% a derecho de petición particular.</a:t>
            </a:r>
          </a:p>
        </p:txBody>
      </p:sp>
      <p:sp>
        <p:nvSpPr>
          <p:cNvPr id="5" name="CuadroTexto 4">
            <a:extLst>
              <a:ext uri="{FF2B5EF4-FFF2-40B4-BE49-F238E27FC236}">
                <a16:creationId xmlns:a16="http://schemas.microsoft.com/office/drawing/2014/main" id="{4E4F11F5-C42E-D35A-71A2-9C0B37F50303}"/>
              </a:ext>
            </a:extLst>
          </p:cNvPr>
          <p:cNvSpPr txBox="1"/>
          <p:nvPr/>
        </p:nvSpPr>
        <p:spPr>
          <a:xfrm>
            <a:off x="2301106" y="4423993"/>
            <a:ext cx="7970104" cy="276999"/>
          </a:xfrm>
          <a:prstGeom prst="rect">
            <a:avLst/>
          </a:prstGeom>
          <a:noFill/>
        </p:spPr>
        <p:txBody>
          <a:bodyPr wrap="square">
            <a:spAutoFit/>
          </a:bodyPr>
          <a:lstStyle/>
          <a:p>
            <a:pPr algn="ctr"/>
            <a:r>
              <a:rPr lang="es-CO" sz="1200" dirty="0"/>
              <a:t>Fuente: SIGA – Periodo 1 abril a  30 de junio 2024 </a:t>
            </a:r>
          </a:p>
        </p:txBody>
      </p:sp>
      <p:pic>
        <p:nvPicPr>
          <p:cNvPr id="4" name="Imagen 3">
            <a:extLst>
              <a:ext uri="{FF2B5EF4-FFF2-40B4-BE49-F238E27FC236}">
                <a16:creationId xmlns:a16="http://schemas.microsoft.com/office/drawing/2014/main" id="{453FDBD2-6D3D-0014-3B06-3169074FD9C6}"/>
              </a:ext>
            </a:extLst>
          </p:cNvPr>
          <p:cNvPicPr>
            <a:picLocks noChangeAspect="1"/>
          </p:cNvPicPr>
          <p:nvPr/>
        </p:nvPicPr>
        <p:blipFill>
          <a:blip r:embed="rId2"/>
          <a:stretch>
            <a:fillRect/>
          </a:stretch>
        </p:blipFill>
        <p:spPr>
          <a:xfrm>
            <a:off x="2824890" y="1636529"/>
            <a:ext cx="6542220" cy="2787464"/>
          </a:xfrm>
          <a:prstGeom prst="rect">
            <a:avLst/>
          </a:prstGeom>
        </p:spPr>
      </p:pic>
    </p:spTree>
    <p:extLst>
      <p:ext uri="{BB962C8B-B14F-4D97-AF65-F5344CB8AC3E}">
        <p14:creationId xmlns:p14="http://schemas.microsoft.com/office/powerpoint/2010/main" val="4051287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13015" y="32586"/>
            <a:ext cx="4485281"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Tiempo promedio de respuesta a PQRSD</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548977" y="4732961"/>
            <a:ext cx="11311466" cy="923330"/>
          </a:xfrm>
          <a:prstGeom prst="rect">
            <a:avLst/>
          </a:prstGeom>
          <a:noFill/>
        </p:spPr>
        <p:txBody>
          <a:bodyPr wrap="square" rtlCol="0">
            <a:spAutoFit/>
          </a:bodyPr>
          <a:lstStyle/>
          <a:p>
            <a:pPr algn="just"/>
            <a:r>
              <a:rPr lang="es-CO" dirty="0"/>
              <a:t>El tiempo promedio de respuesta a las PQRSD, relaciona el comparativo entre los días que la Entidad debe dar respuesta a la misma según el tipo de la solicitud y los términos establecidos en la Ley, con relación a los días en promedio en que se emitió la respuesta. </a:t>
            </a:r>
          </a:p>
        </p:txBody>
      </p:sp>
      <p:sp>
        <p:nvSpPr>
          <p:cNvPr id="5" name="CuadroTexto 4">
            <a:extLst>
              <a:ext uri="{FF2B5EF4-FFF2-40B4-BE49-F238E27FC236}">
                <a16:creationId xmlns:a16="http://schemas.microsoft.com/office/drawing/2014/main" id="{0AEFE48F-3EC5-A9F6-7783-1E069C8C6696}"/>
              </a:ext>
            </a:extLst>
          </p:cNvPr>
          <p:cNvSpPr txBox="1"/>
          <p:nvPr/>
        </p:nvSpPr>
        <p:spPr>
          <a:xfrm>
            <a:off x="2460724" y="3874596"/>
            <a:ext cx="7970104" cy="276999"/>
          </a:xfrm>
          <a:prstGeom prst="rect">
            <a:avLst/>
          </a:prstGeom>
          <a:noFill/>
        </p:spPr>
        <p:txBody>
          <a:bodyPr wrap="square">
            <a:spAutoFit/>
          </a:bodyPr>
          <a:lstStyle/>
          <a:p>
            <a:pPr algn="ctr"/>
            <a:r>
              <a:rPr lang="es-CO" sz="1200" dirty="0"/>
              <a:t>Fuente: SIGA – Periodo 1 abril a  30 de junio 2024 </a:t>
            </a:r>
          </a:p>
        </p:txBody>
      </p:sp>
      <p:pic>
        <p:nvPicPr>
          <p:cNvPr id="7" name="Imagen 6">
            <a:extLst>
              <a:ext uri="{FF2B5EF4-FFF2-40B4-BE49-F238E27FC236}">
                <a16:creationId xmlns:a16="http://schemas.microsoft.com/office/drawing/2014/main" id="{CCC1E3A1-5960-851F-CCDB-C33EC4B236BB}"/>
              </a:ext>
            </a:extLst>
          </p:cNvPr>
          <p:cNvPicPr>
            <a:picLocks noChangeAspect="1"/>
          </p:cNvPicPr>
          <p:nvPr/>
        </p:nvPicPr>
        <p:blipFill>
          <a:blip r:embed="rId2"/>
          <a:stretch>
            <a:fillRect/>
          </a:stretch>
        </p:blipFill>
        <p:spPr>
          <a:xfrm>
            <a:off x="3345490" y="1883878"/>
            <a:ext cx="6200571" cy="1946937"/>
          </a:xfrm>
          <a:prstGeom prst="rect">
            <a:avLst/>
          </a:prstGeom>
        </p:spPr>
      </p:pic>
    </p:spTree>
    <p:extLst>
      <p:ext uri="{BB962C8B-B14F-4D97-AF65-F5344CB8AC3E}">
        <p14:creationId xmlns:p14="http://schemas.microsoft.com/office/powerpoint/2010/main" val="354707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0BE19-6221-CB43-26BD-A042E9848F1C}"/>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D1BA2B9D-E5CE-EF95-FF3C-6348DA3CD8E2}"/>
              </a:ext>
            </a:extLst>
          </p:cNvPr>
          <p:cNvSpPr txBox="1"/>
          <p:nvPr/>
        </p:nvSpPr>
        <p:spPr>
          <a:xfrm>
            <a:off x="6313015" y="32586"/>
            <a:ext cx="4485281"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INDICADOR GESTIÓN PQRSD</a:t>
            </a:r>
          </a:p>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II TRIMESTRE 2024</a:t>
            </a:r>
          </a:p>
        </p:txBody>
      </p:sp>
      <p:sp>
        <p:nvSpPr>
          <p:cNvPr id="5" name="CuadroTexto 4">
            <a:extLst>
              <a:ext uri="{FF2B5EF4-FFF2-40B4-BE49-F238E27FC236}">
                <a16:creationId xmlns:a16="http://schemas.microsoft.com/office/drawing/2014/main" id="{5635D944-3379-1177-6734-D4ECA008C766}"/>
              </a:ext>
            </a:extLst>
          </p:cNvPr>
          <p:cNvSpPr txBox="1"/>
          <p:nvPr/>
        </p:nvSpPr>
        <p:spPr>
          <a:xfrm>
            <a:off x="2327963" y="4736561"/>
            <a:ext cx="7970104" cy="276999"/>
          </a:xfrm>
          <a:prstGeom prst="rect">
            <a:avLst/>
          </a:prstGeom>
          <a:noFill/>
        </p:spPr>
        <p:txBody>
          <a:bodyPr wrap="square">
            <a:spAutoFit/>
          </a:bodyPr>
          <a:lstStyle/>
          <a:p>
            <a:pPr algn="ctr"/>
            <a:r>
              <a:rPr lang="es-CO" sz="1200" dirty="0"/>
              <a:t>Fuente: SIGA – Periodo 1 abril a 30 de junio 2024 </a:t>
            </a:r>
          </a:p>
        </p:txBody>
      </p:sp>
      <p:sp>
        <p:nvSpPr>
          <p:cNvPr id="11" name="CuadroTexto 10">
            <a:extLst>
              <a:ext uri="{FF2B5EF4-FFF2-40B4-BE49-F238E27FC236}">
                <a16:creationId xmlns:a16="http://schemas.microsoft.com/office/drawing/2014/main" id="{1DDE64C1-975D-0E76-2D91-F7DF675641CA}"/>
              </a:ext>
            </a:extLst>
          </p:cNvPr>
          <p:cNvSpPr txBox="1"/>
          <p:nvPr/>
        </p:nvSpPr>
        <p:spPr>
          <a:xfrm>
            <a:off x="657282" y="5099642"/>
            <a:ext cx="11311466" cy="923330"/>
          </a:xfrm>
          <a:prstGeom prst="rect">
            <a:avLst/>
          </a:prstGeom>
          <a:noFill/>
        </p:spPr>
        <p:txBody>
          <a:bodyPr wrap="square" rtlCol="0">
            <a:spAutoFit/>
          </a:bodyPr>
          <a:lstStyle/>
          <a:p>
            <a:pPr algn="just"/>
            <a:r>
              <a:rPr lang="es-CO" dirty="0"/>
              <a:t>Se presenta el porcentaje del total de las PQRSD que vencían en el primer trimestre que fueron asignadas a cada Área y que fueron atendidas de acuerdo con los términos de ley. El. 0,27% son peticiones cerradas fuera de términos, lo cual no afecta considerablemente los reportes que entrega la SG.</a:t>
            </a:r>
          </a:p>
        </p:txBody>
      </p:sp>
      <p:pic>
        <p:nvPicPr>
          <p:cNvPr id="6" name="Imagen 5">
            <a:extLst>
              <a:ext uri="{FF2B5EF4-FFF2-40B4-BE49-F238E27FC236}">
                <a16:creationId xmlns:a16="http://schemas.microsoft.com/office/drawing/2014/main" id="{0BA0DD45-440C-6F52-C4E9-E31CE5DBFD66}"/>
              </a:ext>
            </a:extLst>
          </p:cNvPr>
          <p:cNvPicPr>
            <a:picLocks noChangeAspect="1"/>
          </p:cNvPicPr>
          <p:nvPr/>
        </p:nvPicPr>
        <p:blipFill>
          <a:blip r:embed="rId2"/>
          <a:stretch>
            <a:fillRect/>
          </a:stretch>
        </p:blipFill>
        <p:spPr>
          <a:xfrm>
            <a:off x="3220774" y="959783"/>
            <a:ext cx="5750451" cy="3776778"/>
          </a:xfrm>
          <a:prstGeom prst="rect">
            <a:avLst/>
          </a:prstGeom>
        </p:spPr>
      </p:pic>
    </p:spTree>
    <p:extLst>
      <p:ext uri="{BB962C8B-B14F-4D97-AF65-F5344CB8AC3E}">
        <p14:creationId xmlns:p14="http://schemas.microsoft.com/office/powerpoint/2010/main" val="16682454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a4454769-433d-4bcc-9978-03225ac703d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A0DABCA295924AB51A7EF780D1DD9A" ma:contentTypeVersion="18" ma:contentTypeDescription="Create a new document." ma:contentTypeScope="" ma:versionID="bbb01d653f1dbaff74c999e8dd96d869">
  <xsd:schema xmlns:xsd="http://www.w3.org/2001/XMLSchema" xmlns:xs="http://www.w3.org/2001/XMLSchema" xmlns:p="http://schemas.microsoft.com/office/2006/metadata/properties" xmlns:ns3="f2354318-b7b3-4e3b-82ce-fab87c32a4b0" xmlns:ns4="a4454769-433d-4bcc-9978-03225ac703d0" targetNamespace="http://schemas.microsoft.com/office/2006/metadata/properties" ma:root="true" ma:fieldsID="0137d95e0aa61a4f8aa3a48d625912c4" ns3:_="" ns4:_="">
    <xsd:import namespace="f2354318-b7b3-4e3b-82ce-fab87c32a4b0"/>
    <xsd:import namespace="a4454769-433d-4bcc-9978-03225ac703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Location"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354318-b7b3-4e3b-82ce-fab87c32a4b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454769-433d-4bcc-9978-03225ac703d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26271E-C999-4EB8-818C-90FE9719F183}">
  <ds:schemaRefs>
    <ds:schemaRef ds:uri="f2354318-b7b3-4e3b-82ce-fab87c32a4b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4454769-433d-4bcc-9978-03225ac703d0"/>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939F98F-862F-4F3C-BA0F-11AB09202D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354318-b7b3-4e3b-82ce-fab87c32a4b0"/>
    <ds:schemaRef ds:uri="a4454769-433d-4bcc-9978-03225ac70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27CCB8D-DD89-482F-B689-8E8B61662B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8041</TotalTime>
  <Words>1189</Words>
  <Application>Microsoft Office PowerPoint</Application>
  <PresentationFormat>Panorámica</PresentationFormat>
  <Paragraphs>55</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Montserrat</vt:lpstr>
      <vt:lpstr>Times New Roman</vt:lpstr>
      <vt:lpstr>Work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Tamayo Bernal</dc:creator>
  <cp:lastModifiedBy>Socha Baez, Victor Alfonso</cp:lastModifiedBy>
  <cp:revision>116</cp:revision>
  <dcterms:created xsi:type="dcterms:W3CDTF">2024-01-24T19:24:58Z</dcterms:created>
  <dcterms:modified xsi:type="dcterms:W3CDTF">2024-07-11T15:30:47Z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0x01010006A0DABCA295924AB51A7EF780D1DD9A</vt:lpwstr>
  </property>
</Properties>
</file>